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feefe90cdde4ce3" /><Relationship Type="http://schemas.openxmlformats.org/officeDocument/2006/relationships/extended-properties" Target="/docProps/app.xml" Id="Ra5a099343f164359" /><Relationship Type="http://schemas.openxmlformats.org/officeDocument/2006/relationships/officeDocument" Target="/ppt/presentation.xml" Id="Rad089b65dcba4bd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6819f31b9004c1f"/>
  </p:sldMasterIdLst>
  <p:notesMasterIdLst>
    <p:notesMasterId xmlns:r="http://schemas.openxmlformats.org/officeDocument/2006/relationships" r:id="R22b75f4f50464c9b"/>
  </p:notesMasterIdLst>
  <p:sldIdLst>
    <p:sldId xmlns:r="http://schemas.openxmlformats.org/officeDocument/2006/relationships" id="256" r:id="R124cc34c72dd4316"/>
    <p:sldId xmlns:r="http://schemas.openxmlformats.org/officeDocument/2006/relationships" id="257" r:id="R5b68b364c95946d1"/>
    <p:sldId xmlns:r="http://schemas.openxmlformats.org/officeDocument/2006/relationships" id="258" r:id="R95e2fc8ca09a4c9e"/>
    <p:sldId xmlns:r="http://schemas.openxmlformats.org/officeDocument/2006/relationships" id="259" r:id="Rf898d6e640d24eb4"/>
    <p:sldId xmlns:r="http://schemas.openxmlformats.org/officeDocument/2006/relationships" id="260" r:id="R082f34ffca154129"/>
    <p:sldId xmlns:r="http://schemas.openxmlformats.org/officeDocument/2006/relationships" id="261" r:id="R7db73df469024fd8"/>
    <p:sldId xmlns:r="http://schemas.openxmlformats.org/officeDocument/2006/relationships" id="262" r:id="Rdfdb3e5f40ea401e"/>
    <p:sldId xmlns:r="http://schemas.openxmlformats.org/officeDocument/2006/relationships" id="263" r:id="R0c5d8049d2334395"/>
    <p:sldId xmlns:r="http://schemas.openxmlformats.org/officeDocument/2006/relationships" id="264" r:id="R5d9d0a2c9685490d"/>
    <p:sldId xmlns:r="http://schemas.openxmlformats.org/officeDocument/2006/relationships" id="265" r:id="Rb7ad693abb9b4966"/>
    <p:sldId xmlns:r="http://schemas.openxmlformats.org/officeDocument/2006/relationships" id="266" r:id="Rf4b4d9ddc5a44b3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95a992ad4734594" /><Relationship Type="http://schemas.openxmlformats.org/officeDocument/2006/relationships/slideMaster" Target="/ppt/slideMasters/slideMaster1.xml" Id="R66819f31b9004c1f" /><Relationship Type="http://schemas.openxmlformats.org/officeDocument/2006/relationships/notesMaster" Target="/ppt/notesMasters/notesMaster1.xml" Id="R22b75f4f50464c9b" /><Relationship Type="http://schemas.openxmlformats.org/officeDocument/2006/relationships/presProps" Target="/ppt/presProps.xml" Id="R2189b5c252494c2e" /><Relationship Type="http://schemas.openxmlformats.org/officeDocument/2006/relationships/tableStyles" Target="/ppt/tableStyles.xml" Id="Rbe696327dcb1427b" /><Relationship Type="http://schemas.openxmlformats.org/officeDocument/2006/relationships/slide" Target="/ppt/slides/slide1.xml" Id="R124cc34c72dd4316" /><Relationship Type="http://schemas.openxmlformats.org/officeDocument/2006/relationships/slide" Target="/ppt/slides/slide2.xml" Id="R5b68b364c95946d1" /><Relationship Type="http://schemas.openxmlformats.org/officeDocument/2006/relationships/slide" Target="/ppt/slides/slide3.xml" Id="R95e2fc8ca09a4c9e" /><Relationship Type="http://schemas.openxmlformats.org/officeDocument/2006/relationships/slide" Target="/ppt/slides/slide4.xml" Id="Rf898d6e640d24eb4" /><Relationship Type="http://schemas.openxmlformats.org/officeDocument/2006/relationships/slide" Target="/ppt/slides/slide5.xml" Id="R082f34ffca154129" /><Relationship Type="http://schemas.openxmlformats.org/officeDocument/2006/relationships/slide" Target="/ppt/slides/slide6.xml" Id="R7db73df469024fd8" /><Relationship Type="http://schemas.openxmlformats.org/officeDocument/2006/relationships/slide" Target="/ppt/slides/slide7.xml" Id="Rdfdb3e5f40ea401e" /><Relationship Type="http://schemas.openxmlformats.org/officeDocument/2006/relationships/slide" Target="/ppt/slides/slide8.xml" Id="R0c5d8049d2334395" /><Relationship Type="http://schemas.openxmlformats.org/officeDocument/2006/relationships/slide" Target="/ppt/slides/slide9.xml" Id="R5d9d0a2c9685490d" /><Relationship Type="http://schemas.openxmlformats.org/officeDocument/2006/relationships/slide" Target="/ppt/slides/slide10.xml" Id="Rb7ad693abb9b4966" /><Relationship Type="http://schemas.openxmlformats.org/officeDocument/2006/relationships/slide" Target="/ppt/slides/slide11.xml" Id="Rf4b4d9ddc5a44b3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037c3f80ff24df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9902ee0526141db" /><Relationship Type="http://schemas.openxmlformats.org/officeDocument/2006/relationships/notesMaster" Target="/ppt/notesMasters/notesMaster1.xml" Id="Ra641492c93f7415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ae14d4cbc5e4223" /><Relationship Type="http://schemas.openxmlformats.org/officeDocument/2006/relationships/notesMaster" Target="/ppt/notesMasters/notesMaster1.xml" Id="R5ad8b7eec73f4cd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655c28a3e8d4e79" /><Relationship Type="http://schemas.openxmlformats.org/officeDocument/2006/relationships/notesMaster" Target="/ppt/notesMasters/notesMaster1.xml" Id="Rdd3a38050a934df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4339c1832b54fd4" /><Relationship Type="http://schemas.openxmlformats.org/officeDocument/2006/relationships/notesMaster" Target="/ppt/notesMasters/notesMaster1.xml" Id="R60f83c28830245c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ba3754478a34dc5" /><Relationship Type="http://schemas.openxmlformats.org/officeDocument/2006/relationships/notesMaster" Target="/ppt/notesMasters/notesMaster1.xml" Id="R45ddbfe1985a4b8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cbd766cf1014579" /><Relationship Type="http://schemas.openxmlformats.org/officeDocument/2006/relationships/notesMaster" Target="/ppt/notesMasters/notesMaster1.xml" Id="R0e7ff7eeefca42c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9d011e448dd4674" /><Relationship Type="http://schemas.openxmlformats.org/officeDocument/2006/relationships/notesMaster" Target="/ppt/notesMasters/notesMaster1.xml" Id="R64d472b89f104b6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c1e0d95425e4385" /><Relationship Type="http://schemas.openxmlformats.org/officeDocument/2006/relationships/notesMaster" Target="/ppt/notesMasters/notesMaster1.xml" Id="Ra5cd11486857490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9eff0a3f37d479d" /><Relationship Type="http://schemas.openxmlformats.org/officeDocument/2006/relationships/notesMaster" Target="/ppt/notesMasters/notesMaster1.xml" Id="Re73b164bdf9548c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152f81bcbdf4442" /><Relationship Type="http://schemas.openxmlformats.org/officeDocument/2006/relationships/notesMaster" Target="/ppt/notesMasters/notesMaster1.xml" Id="Rd869174fb4ca427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77dacea21ae4884" /><Relationship Type="http://schemas.openxmlformats.org/officeDocument/2006/relationships/notesMaster" Target="/ppt/notesMasters/notesMaster1.xml" Id="Rffa8fc9ebaef4e5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Проект рассматривает Турара Рыскулова как государственного деятеля с собственной политической позицией. На сайте биография показана через места, события и публикации. Автор, класс и руководитель не указаны: персональные сведения не были предоставлены.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Источники:</a:t>
            </a:r>
          </a:p>
          <a:p xmlns:a="http://schemas.openxmlformats.org/drawingml/2006/main">
            <a:r>
              <a:t>Институт истории и этнологии им. Ш. Ш. Уалиханова — https://iie.kz/?p=25703</a:t>
            </a:r>
          </a:p>
          <a:p xmlns:a="http://schemas.openxmlformats.org/drawingml/2006/main">
            <a:r>
              <a:t>Портал «История Казахстана» — биография — https://e-history.kz/ru/prominent-figures/show/12633</a:t>
            </a:r>
          </a:p>
          <a:p xmlns:a="http://schemas.openxmlformats.org/drawingml/2006/main">
            <a:r>
              <a:t>Портрет: https://e-history.kz/ru/prominent-figures/show/12633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Вопрос исследования: как соотносятся участие Рыскулова в советских институтах, его региональные инициативы и конфликт с руководством? Последовательность позиции — гипотеза, а не доказанная причина репрессий. Проверять её необходимо по отдельным документам.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Источники:</a:t>
            </a:r>
          </a:p>
          <a:p xmlns:a="http://schemas.openxmlformats.org/drawingml/2006/main">
            <a:r>
              <a:t>Институт истории и этнологии им. Ш. Ш. Уалиханова — https://iie.kz/?p=25703</a:t>
            </a:r>
          </a:p>
          <a:p xmlns:a="http://schemas.openxmlformats.org/drawingml/2006/main">
            <a:r>
              <a:t>Портал «История Казахстана» — биография — https://e-history.kz/ru/prominent-figures/show/12633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Объект — политическая биография Рыскулова. Предмет — логика его политической позиции. Цель — реконструировать систему взглядов, не сводя биографию к перечню должностей. Необходимо учитывать и ограничения, и возможности советской системы.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Источники:</a:t>
            </a:r>
          </a:p>
          <a:p xmlns:a="http://schemas.openxmlformats.org/drawingml/2006/main">
            <a:r>
              <a:t>Институт истории и этнологии им. Ш. Ш. Уалиханова — https://iie.kz/?p=25703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 работе использованы институциональные биографии, библиотечные описания изданий и опубликованные архивные материалы. Каталоги подтверждают выходные данные, но не место написания книги. Причинные выводы отделены от дат и содержания документов. Источник письма: ЭБИД, Государственный архив РФ.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Источники:</a:t>
            </a:r>
          </a:p>
          <a:p xmlns:a="http://schemas.openxmlformats.org/drawingml/2006/main">
            <a:r>
              <a:t>Институт истории и этнологии им. Ш. Ш. Уалиханова — https://iie.kz/?p=25703</a:t>
            </a:r>
          </a:p>
          <a:p xmlns:a="http://schemas.openxmlformats.org/drawingml/2006/main">
            <a:r>
              <a:t>РГБ — «Казакстан», 1927 — https://search.rsl.ru/ru/record/01009233929</a:t>
            </a:r>
          </a:p>
          <a:p xmlns:a="http://schemas.openxmlformats.org/drawingml/2006/main">
            <a:r>
              <a:t>ГПИБ — «Революция и коренное население Туркестана», 1925 — https://elib.shpl.ru/ru/nodes/89375-ryskulov-t-r-revolyutsiya-i-korennoe-naselenie-turkestana-ch-1-1917-1919-sbornik-glavneyshih-statey-dokladov-rechey-i-tezisov-tashkent-1925</a:t>
            </a:r>
          </a:p>
          <a:p xmlns:a="http://schemas.openxmlformats.org/drawingml/2006/main">
            <a:r>
              <a:t>ЭБИД — письмо от 9 марта 1933 года, ГА РФ — https://docs.historyrussia.org/ru/nodes/167398-t-r-ryskulov-locale-nil-i-v-stalinu-l-m-kaganovichu-v-m-molotovu-9-marta-1933-g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На карте отмечены район Талгара, Мерке, Пишпек и Аулие-Ата. Точка рождения условна: биографии различаются в деталях локализации. Социальный опыт и события 1916 года важны для понимания политического становления. Современные названия: Бишкек и Тараз.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Источники:</a:t>
            </a:r>
          </a:p>
          <a:p xmlns:a="http://schemas.openxmlformats.org/drawingml/2006/main">
            <a:r>
              <a:t>«История Казахстана» — образование и ранние годы — https://e-history.kz/kz/calendar/show/26039</a:t>
            </a:r>
          </a:p>
          <a:p xmlns:a="http://schemas.openxmlformats.org/drawingml/2006/main">
            <a:r>
              <a:t>Институт истории и этнологии им. Ш. Ш. Уалиханова — https://iie.kz/?p=25703</a:t>
            </a:r>
          </a:p>
          <a:p xmlns:a="http://schemas.openxmlformats.org/drawingml/2006/main">
            <a:r>
              <a:t>Портал «История Казахстана» — биография — https://e-history.kz/ru/prominent-figures/show/12633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Первая линия исследования — земельные права и участие коренных народов в управлении. Рыскулов отстаивал собственные проекты политического устройства Туркестана. Их обсуждение сопровождалось конфликтами с другими партийными руководителями. Это не означает, что любое его предложение было реализовано.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Источники:</a:t>
            </a:r>
          </a:p>
          <a:p xmlns:a="http://schemas.openxmlformats.org/drawingml/2006/main">
            <a:r>
              <a:t>Институт истории и этнологии им. Ш. Ш. Уалиханова — https://iie.kz/?p=25703</a:t>
            </a:r>
          </a:p>
          <a:p xmlns:a="http://schemas.openxmlformats.org/drawingml/2006/main">
            <a:r>
              <a:t>Портал «История Казахстана» — биография — https://e-history.kz/ru/prominent-figures/show/12633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Турксиб связывал Казахстан, Сибирь и Среднюю Азию. Следует различать строительство, церемонию смычки и постоянную эксплуатацию. Книга Рыскулова издана в Москве и Ленинграде; это не место строительства и не доказанное место написания. Маршрут на схеме упрощён.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Источники:</a:t>
            </a:r>
          </a:p>
          <a:p xmlns:a="http://schemas.openxmlformats.org/drawingml/2006/main">
            <a:r>
              <a:t>Большая российская энциклопедия — Турксиб — https://old.bigenc.ru/domestic_history/text/4211281</a:t>
            </a:r>
          </a:p>
          <a:p xmlns:a="http://schemas.openxmlformats.org/drawingml/2006/main">
            <a:r>
              <a:t>РГБ — «Турксиб», 1930 — https://search.rsl.ru/ru/record/01009233931</a:t>
            </a:r>
          </a:p>
          <a:p xmlns:a="http://schemas.openxmlformats.org/drawingml/2006/main">
            <a:r>
              <a:t>Портал «История Казахстана» — биография — https://e-history.kz/ru/prominent-figures/show/12633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 исходном плане упоминалось обращение 1932 года. Здесь выбран конкретный доступный документ от 9 марта 1933 года. В нём изложены сведения о бедствии и предложены меры помощи. Нельзя автоматически выводить из него полное отрицание Рыскуловым советской системы или всех форм коллективизации.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Источники:</a:t>
            </a:r>
          </a:p>
          <a:p xmlns:a="http://schemas.openxmlformats.org/drawingml/2006/main">
            <a:r>
              <a:t>ЭБИД — письмо от 9 марта 1933 года, ГА РФ — https://docs.historyrussia.org/ru/nodes/167398-t-r-ryskulov-locale-nil-i-v-stalinu-l-m-kaganovichu-v-m-molotovu-9-marta-1933-g</a:t>
            </a:r>
          </a:p>
          <a:p xmlns:a="http://schemas.openxmlformats.org/drawingml/2006/main">
            <a:r>
              <a:t>Портал «История Казахстана» — биография — https://e-history.kz/ru/prominent-figures/show/12633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Арест и казнь подтверждаются биографическими источниками. Дата вынесения приговора из исходного текста не воспроизводится без отдельной проверки по материалам дела. Формулировка «закономерный финал» заменена: она представляла бы гибель как предопределённую и сводила бы причины к одной линии конфликта.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Источники:</a:t>
            </a:r>
          </a:p>
          <a:p xmlns:a="http://schemas.openxmlformats.org/drawingml/2006/main">
            <a:r>
              <a:t>Портал «История Казахстана» — биография — https://e-history.kz/ru/prominent-figures/show/12633</a:t>
            </a:r>
          </a:p>
          <a:p xmlns:a="http://schemas.openxmlformats.org/drawingml/2006/main">
            <a:r>
              <a:t>«История Казахстана» — образование и ранние годы — https://e-history.kz/kz/calendar/show/26039</a:t>
            </a:r>
          </a:p>
          <a:p xmlns:a="http://schemas.openxmlformats.org/drawingml/2006/main">
            <a:r>
              <a:t>Институт истории и этнологии им. Ш. Ш. Уалиханова — https://iie.kz/?p=25703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Вывод: в биографии прослеживаются устойчивые темы, но тезис о единственной причине репрессий требует дополнительных доказательств. Рыскулов одновременно был советским руководителем, защитником региональных интересов и жертвой репрессий. Карта позволяет сравнивать географию деятельности с географией изданий.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Источники:</a:t>
            </a:r>
          </a:p>
          <a:p xmlns:a="http://schemas.openxmlformats.org/drawingml/2006/main">
            <a:r>
              <a:t>Институт истории и этнологии им. Ш. Ш. Уалиханова — https://iie.kz/?p=25703</a:t>
            </a:r>
          </a:p>
          <a:p xmlns:a="http://schemas.openxmlformats.org/drawingml/2006/main">
            <a:r>
              <a:t>ЭБИД — письмо от 9 марта 1933 года, ГА РФ — https://docs.historyrussia.org/ru/nodes/167398-t-r-ryskulov-locale-nil-i-v-stalinu-l-m-kaganovichu-v-m-molotovu-9-marta-1933-g</a:t>
            </a:r>
          </a:p>
          <a:p xmlns:a="http://schemas.openxmlformats.org/drawingml/2006/main">
            <a:r>
              <a:t>РГБ — «Турксиб», 1930 — https://search.rsl.ru/ru/record/01009233931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Завершение защиты. Можно показать сайт: выбрать место, открыть событие, перейти к документу. Презентация и сайт имеют общую визуальную систему. Ссылки на использованные материалы помещены в заметки к каждому слайду и в раздел источников на сайте.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Источники:</a:t>
            </a:r>
          </a:p>
          <a:p xmlns:a="http://schemas.openxmlformats.org/drawingml/2006/main">
            <a:r>
              <a:t>Институт истории и этнологии им. Ш. Ш. Уалиханова — https://iie.kz/?p=25703</a:t>
            </a:r>
          </a:p>
          <a:p xmlns:a="http://schemas.openxmlformats.org/drawingml/2006/main">
            <a:r>
              <a:t>Портал «История Казахстана» — биография — https://e-history.kz/ru/prominent-figures/show/12633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ad8121fa1c4529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5362929e6043c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6aaf638b8f40e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7b62da81fc4a1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1f5ddc548541e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58674e4c1a441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006325C-C1DA-4D51-9D82-85FAEFA541B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E9696EF-64CE-4F9E-B945-3811DCA7993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CC45651-18BF-4377-AED8-0BEFD1862B5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2A25C5C-D359-4BE2-B512-38542CE60B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1C45DC0-287F-4185-8AE3-577013BF93E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5623E39-4F2B-4966-9F75-A42D282020C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762A74A-49A2-4E23-BC46-881A555E8F5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B3D00E9-9D60-492A-93E6-242D78C5E98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68FDF57-D08A-4367-B3C6-EBD571C2BB9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4BFCA13-D31C-449E-9A38-0FF6CB83BA1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d907a61c3374146" /><Relationship Type="http://schemas.openxmlformats.org/officeDocument/2006/relationships/slideLayout" Target="/ppt/slideLayouts/slideLayout1.xml" Id="Rbf1ea62fa3154735" /><Relationship Type="http://schemas.openxmlformats.org/officeDocument/2006/relationships/slideLayout" Target="/ppt/slideLayouts/slideLayout2.xml" Id="Rbca26dafdcca41b7" /><Relationship Type="http://schemas.openxmlformats.org/officeDocument/2006/relationships/slideLayout" Target="/ppt/slideLayouts/slideLayout3.xml" Id="Rb258223414c0463f" /><Relationship Type="http://schemas.openxmlformats.org/officeDocument/2006/relationships/slideLayout" Target="/ppt/slideLayouts/slideLayout4.xml" Id="R23b6329f1b1147e3" /><Relationship Type="http://schemas.openxmlformats.org/officeDocument/2006/relationships/slideLayout" Target="/ppt/slideLayouts/slideLayout5.xml" Id="R473d0eb43dc243d9" /><Relationship Type="http://schemas.openxmlformats.org/officeDocument/2006/relationships/slideLayout" Target="/ppt/slideLayouts/slideLayout6.xml" Id="R944898012a1145d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f1ea62fa3154735"/>
    <p:sldLayoutId xmlns:r="http://schemas.openxmlformats.org/officeDocument/2006/relationships" id="2147483650" r:id="Rbca26dafdcca41b7"/>
    <p:sldLayoutId xmlns:r="http://schemas.openxmlformats.org/officeDocument/2006/relationships" id="2147483651" r:id="Rb258223414c0463f"/>
    <p:sldLayoutId xmlns:r="http://schemas.openxmlformats.org/officeDocument/2006/relationships" id="2147483652" r:id="R23b6329f1b1147e3"/>
    <p:sldLayoutId xmlns:r="http://schemas.openxmlformats.org/officeDocument/2006/relationships" id="2147483653" r:id="R473d0eb43dc243d9"/>
    <p:sldLayoutId xmlns:r="http://schemas.openxmlformats.org/officeDocument/2006/relationships" id="2147483654" r:id="R944898012a1145d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4232ed8c0ee45b1" /><Relationship Type="http://schemas.openxmlformats.org/officeDocument/2006/relationships/image" Target="/ppt/media/image.jpeg" Id="R0cd0b3f219a9438f" /><Relationship Type="http://schemas.openxmlformats.org/officeDocument/2006/relationships/notesSlide" Target="/ppt/notesSlides/notesSlide1.xml" Id="R9b8e329634ad400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2c9470d96ee46d3" /><Relationship Type="http://schemas.openxmlformats.org/officeDocument/2006/relationships/notesSlide" Target="/ppt/notesSlides/notesSlide2.xml" Id="Rb79e886ff1ea4b6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6d16197be247fe" /><Relationship Type="http://schemas.openxmlformats.org/officeDocument/2006/relationships/notesSlide" Target="/ppt/notesSlides/notesSlide3.xml" Id="R0e37380a230347f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7933c9ae9b146eb" /><Relationship Type="http://schemas.openxmlformats.org/officeDocument/2006/relationships/notesSlide" Target="/ppt/notesSlides/notesSlide4.xml" Id="R6e6428319606471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6a0569b7694612" /><Relationship Type="http://schemas.openxmlformats.org/officeDocument/2006/relationships/notesSlide" Target="/ppt/notesSlides/notesSlide5.xml" Id="R917d19db1c5e431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74494bcd7f4e7a" /><Relationship Type="http://schemas.openxmlformats.org/officeDocument/2006/relationships/notesSlide" Target="/ppt/notesSlides/notesSlide6.xml" Id="R5d0cbb876958484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35685622804b0a" /><Relationship Type="http://schemas.openxmlformats.org/officeDocument/2006/relationships/notesSlide" Target="/ppt/notesSlides/notesSlide7.xml" Id="Rf393cb12b05b452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f439d617a44b27" /><Relationship Type="http://schemas.openxmlformats.org/officeDocument/2006/relationships/notesSlide" Target="/ppt/notesSlides/notesSlide8.xml" Id="R11070fa1f27e421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8d6ce504194160" /><Relationship Type="http://schemas.openxmlformats.org/officeDocument/2006/relationships/notesSlide" Target="/ppt/notesSlides/notesSlide9.xml" Id="R6b87cb653eb8485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5ca404e089e4e09" /><Relationship Type="http://schemas.openxmlformats.org/officeDocument/2006/relationships/notesSlide" Target="/ppt/notesSlides/notesSlide10.xml" Id="R6fe7879476214be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23d3e2d0dc940b0" /><Relationship Type="http://schemas.openxmlformats.org/officeDocument/2006/relationships/notesSlide" Target="/ppt/notesSlides/notesSlide11.xml" Id="R5eec72a089f04c9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661E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690C33-4309-4B98-B26A-64A88E895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5524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C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64C52F-8632-48A3-B026-2448A2FEA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defPPr>
            <a:lvl1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1pPr>
            <a:lvl2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2pPr>
            <a:lvl3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3pPr>
            <a:lvl4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4pPr>
            <a:lvl5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5pPr>
            <a:lvl6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6pPr>
            <a:lvl7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7pPr>
            <a:lvl8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8pPr>
            <a:lvl9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pPr>
            <a:r>
              <a:rPr sz="1650" b="0">
                <a:solidFill>
                  <a:srgbClr val="FAF6ED"/>
                </a:solidFill>
                <a:latin typeface="Oswald"/>
                <a:ea typeface="Oswald"/>
                <a:cs typeface="Oswald"/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CEF41C-DDB6-462D-AB4D-AD1142E20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704850"/>
            <a:ext cx="3095625" cy="30956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C84E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3EC95C-71D7-44E0-9C21-9C92F7D6608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d0b3f219a9438f"/>
          <a:srcRect xmlns:a="http://schemas.openxmlformats.org/drawingml/2006/main" l="0" t="3373" r="0" b="337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67625" y="1428750"/>
            <a:ext cx="3429000" cy="44767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6F5340-2422-4AC7-839B-85725B6E9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57250"/>
            <a:ext cx="68580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800" b="1">
                <a:solidFill>
                  <a:srgbClr val="FAF6ED"/>
                </a:solidFill>
                <a:latin typeface="Oswald"/>
                <a:ea typeface="Oswald"/>
                <a:cs typeface="Oswald"/>
              </a:defRPr>
            </a:defPPr>
            <a:lvl1pPr>
              <a:defRPr sz="7800" b="1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1pPr>
            <a:lvl2pPr>
              <a:defRPr sz="7800" b="1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2pPr>
            <a:lvl3pPr>
              <a:defRPr sz="7800" b="1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3pPr>
            <a:lvl4pPr>
              <a:defRPr sz="7800" b="1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4pPr>
            <a:lvl5pPr>
              <a:defRPr sz="7800" b="1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5pPr>
            <a:lvl6pPr>
              <a:defRPr sz="7800" b="1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6pPr>
            <a:lvl7pPr>
              <a:defRPr sz="7800" b="1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7pPr>
            <a:lvl8pPr>
              <a:defRPr sz="7800" b="1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8pPr>
            <a:lvl9pPr>
              <a:defRPr sz="7800" b="1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7800" b="1">
                <a:solidFill>
                  <a:srgbClr val="FAF6ED"/>
                </a:solidFill>
                <a:latin typeface="Oswald"/>
                <a:ea typeface="Oswald"/>
                <a:cs typeface="Oswald"/>
              </a:defRPr>
            </a:pPr>
            <a:r>
              <a:rPr sz="7800" b="1">
                <a:solidFill>
                  <a:srgbClr val="FAF6ED"/>
                </a:solidFill>
                <a:latin typeface="Oswald"/>
                <a:ea typeface="Oswald"/>
                <a:cs typeface="Oswald"/>
              </a:rPr>
              <a:t>ТУРАР</a:t>
            </a:r>
          </a:p>
          <a:p xmlns:a="http://schemas.openxmlformats.org/drawingml/2006/main">
            <a:pPr>
              <a:defRPr sz="7800" b="1">
                <a:solidFill>
                  <a:srgbClr val="FAF6ED"/>
                </a:solidFill>
                <a:latin typeface="Oswald"/>
                <a:ea typeface="Oswald"/>
                <a:cs typeface="Oswald"/>
              </a:defRPr>
            </a:pPr>
            <a:r>
              <a:rPr sz="7800" b="1">
                <a:solidFill>
                  <a:srgbClr val="FAF6ED"/>
                </a:solidFill>
                <a:latin typeface="Oswald"/>
                <a:ea typeface="Oswald"/>
                <a:cs typeface="Oswald"/>
              </a:rPr>
              <a:t>РЫСКУЛОВ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8B5CC0-1D5C-4247-BAA8-323D0DA45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438525"/>
            <a:ext cx="676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defPPr>
            <a:lvl1pPr>
              <a:defRPr sz="22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1pPr>
            <a:lvl2pPr>
              <a:defRPr sz="22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2pPr>
            <a:lvl3pPr>
              <a:defRPr sz="22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3pPr>
            <a:lvl4pPr>
              <a:defRPr sz="22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4pPr>
            <a:lvl5pPr>
              <a:defRPr sz="22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5pPr>
            <a:lvl6pPr>
              <a:defRPr sz="22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6pPr>
            <a:lvl7pPr>
              <a:defRPr sz="22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7pPr>
            <a:lvl8pPr>
              <a:defRPr sz="22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8pPr>
            <a:lvl9pPr>
              <a:defRPr sz="22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pPr>
            <a:r>
              <a:rPr sz="2250" b="0">
                <a:solidFill>
                  <a:srgbClr val="EAC84E"/>
                </a:solidFill>
                <a:latin typeface="Oswald"/>
                <a:ea typeface="Oswald"/>
                <a:cs typeface="Oswald"/>
              </a:rPr>
              <a:t>1894–1938 · Политический портрет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A33EF7-87B8-433F-9042-7BB62A769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24375"/>
            <a:ext cx="6572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defPPr>
            <a:lvl1pPr>
              <a:defRPr sz="187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87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87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87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87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87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87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87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87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FAF6ED"/>
                </a:solidFill>
                <a:latin typeface="Golos Text"/>
                <a:ea typeface="Golos Text"/>
                <a:cs typeface="Golos Text"/>
              </a:rPr>
              <a:t>Земля. Достоинство. Будущее.</a:t>
            </a:r>
          </a:p>
          <a:p xmlns:a="http://schemas.openxmlformats.org/drawingml/2006/main">
            <a:pPr>
              <a:defRPr sz="187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FAF6ED"/>
                </a:solidFill>
                <a:latin typeface="Golos Text"/>
                <a:ea typeface="Golos Text"/>
                <a:cs typeface="Golos Text"/>
              </a:rPr>
              <a:t>Индивидуальный исследовательский проект</a:t>
            </a:r>
          </a:p>
        </p:txBody>
      </p:sp>
    </p:spTree>
    <p:extLst>
      <p:ext uri="{BB962C8B-B14F-4D97-AF65-F5344CB8AC3E}">
        <p14:creationId xmlns:p14="http://schemas.microsoft.com/office/powerpoint/2010/main" val="14885667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6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C030FE-5D20-4433-B187-646C11FD7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5524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29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7DAF7B-999D-496F-B304-113FA2ED9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defPPr>
            <a:lvl1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1pPr>
            <a:lvl2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2pPr>
            <a:lvl3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3pPr>
            <a:lvl4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4pPr>
            <a:lvl5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5pPr>
            <a:lvl6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6pPr>
            <a:lvl7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7pPr>
            <a:lvl8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8pPr>
            <a:lvl9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pPr>
            <a:r>
              <a:rPr sz="1650" b="0">
                <a:solidFill>
                  <a:srgbClr val="661E2B"/>
                </a:solidFill>
                <a:latin typeface="Oswald"/>
                <a:ea typeface="Oswald"/>
                <a:cs typeface="Oswald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B1A3A0-6BA1-4FE8-AF8A-653FAD774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defPPr>
            <a:lvl1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1pPr>
            <a:lvl2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2pPr>
            <a:lvl3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3pPr>
            <a:lvl4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4pPr>
            <a:lvl5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5pPr>
            <a:lvl6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6pPr>
            <a:lvl7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7pPr>
            <a:lvl8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8pPr>
            <a:lvl9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pPr>
            <a:r>
              <a:rPr sz="4650" b="0">
                <a:solidFill>
                  <a:srgbClr val="661E2B"/>
                </a:solidFill>
                <a:latin typeface="Oswald"/>
                <a:ea typeface="Oswald"/>
                <a:cs typeface="Oswald"/>
              </a:rPr>
              <a:t>Разрыв в биографии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62A181-7FA6-4DC8-B25A-8B991C25A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24000"/>
            <a:ext cx="1076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defPPr>
            <a:lvl1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rPr>
              <a:t>Проблема и гипотеза исследования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1346C3-987E-4EE6-B088-6E5113005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38400"/>
            <a:ext cx="333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29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3172AC-D4B0-47BC-8FFD-66D083D87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76525"/>
            <a:ext cx="33337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defPPr>
            <a:lvl1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1pPr>
            <a:lvl2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2pPr>
            <a:lvl3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3pPr>
            <a:lvl4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4pPr>
            <a:lvl5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5pPr>
            <a:lvl6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6pPr>
            <a:lvl7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7pPr>
            <a:lvl8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8pPr>
            <a:lvl9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pPr>
            <a:r>
              <a:rPr sz="2550" b="0">
                <a:solidFill>
                  <a:srgbClr val="661E2B"/>
                </a:solidFill>
                <a:latin typeface="Oswald"/>
                <a:ea typeface="Oswald"/>
                <a:cs typeface="Oswald"/>
              </a:rPr>
              <a:t>Организатор советской власти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45F8B8-D595-4CE6-BD17-5432B3C34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438400"/>
            <a:ext cx="333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29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06F814-1B68-4A6D-B57D-D255B97FE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676525"/>
            <a:ext cx="33337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defPPr>
            <a:lvl1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1pPr>
            <a:lvl2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2pPr>
            <a:lvl3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3pPr>
            <a:lvl4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4pPr>
            <a:lvl5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5pPr>
            <a:lvl6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6pPr>
            <a:lvl7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7pPr>
            <a:lvl8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8pPr>
            <a:lvl9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pPr>
            <a:r>
              <a:rPr sz="2550" b="0">
                <a:solidFill>
                  <a:srgbClr val="661E2B"/>
                </a:solidFill>
                <a:latin typeface="Oswald"/>
                <a:ea typeface="Oswald"/>
                <a:cs typeface="Oswald"/>
              </a:rPr>
              <a:t>Защитник интересов региона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DA9371-7E43-48B9-8E5D-2379CBD96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438400"/>
            <a:ext cx="333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29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85EB39-56D3-4296-821B-7080EC8DB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676525"/>
            <a:ext cx="33337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defPPr>
            <a:lvl1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1pPr>
            <a:lvl2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2pPr>
            <a:lvl3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3pPr>
            <a:lvl4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4pPr>
            <a:lvl5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5pPr>
            <a:lvl6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6pPr>
            <a:lvl7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7pPr>
            <a:lvl8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8pPr>
            <a:lvl9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pPr>
            <a:r>
              <a:rPr sz="2550" b="0">
                <a:solidFill>
                  <a:srgbClr val="661E2B"/>
                </a:solidFill>
                <a:latin typeface="Oswald"/>
                <a:ea typeface="Oswald"/>
                <a:cs typeface="Oswald"/>
              </a:rPr>
              <a:t>Жертва сталинских репрессий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1CFB20-19EA-49D8-B910-154D47BCD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53025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9B7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58808C-04C3-4E43-B572-B0376731C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43525"/>
            <a:ext cx="104775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defPPr>
            <a:lvl1pPr>
              <a:defRPr sz="180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80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80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80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80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80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80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80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80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Гипотеза: защита интересов региона связывает эти стороны его политического пути.</a:t>
            </a:r>
          </a:p>
        </p:txBody>
      </p:sp>
    </p:spTree>
    <p:extLst>
      <p:ext uri="{BB962C8B-B14F-4D97-AF65-F5344CB8AC3E}">
        <p14:creationId xmlns:p14="http://schemas.microsoft.com/office/powerpoint/2010/main" val="205697725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6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D053AF-4CB1-4EC2-BB70-E8B971399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5524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29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BEA068-277D-4B7B-90DC-7B76BA62B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defPPr>
            <a:lvl1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1pPr>
            <a:lvl2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2pPr>
            <a:lvl3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3pPr>
            <a:lvl4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4pPr>
            <a:lvl5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5pPr>
            <a:lvl6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6pPr>
            <a:lvl7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7pPr>
            <a:lvl8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8pPr>
            <a:lvl9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pPr>
            <a:r>
              <a:rPr sz="1650" b="0">
                <a:solidFill>
                  <a:srgbClr val="661E2B"/>
                </a:solidFill>
                <a:latin typeface="Oswald"/>
                <a:ea typeface="Oswald"/>
                <a:cs typeface="Oswald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A5438E-CFD6-4F01-B963-B4CCB654B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defPPr>
            <a:lvl1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1pPr>
            <a:lvl2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2pPr>
            <a:lvl3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3pPr>
            <a:lvl4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4pPr>
            <a:lvl5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5pPr>
            <a:lvl6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6pPr>
            <a:lvl7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7pPr>
            <a:lvl8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8pPr>
            <a:lvl9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pPr>
            <a:r>
              <a:rPr sz="4650" b="0">
                <a:solidFill>
                  <a:srgbClr val="661E2B"/>
                </a:solidFill>
                <a:latin typeface="Oswald"/>
                <a:ea typeface="Oswald"/>
                <a:cs typeface="Oswald"/>
              </a:rPr>
              <a:t>Что и зачем исследуем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7D3BF1-B35A-4FC4-AB61-53E520758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24000"/>
            <a:ext cx="1076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defPPr>
            <a:lvl1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rPr>
              <a:t>Объект · предмет · цель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9169AB-F348-433F-975A-E659365E8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38400"/>
            <a:ext cx="333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29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37C335-F4FE-4853-A379-9104598FD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76525"/>
            <a:ext cx="33337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defPPr>
            <a:lvl1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1pPr>
            <a:lvl2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2pPr>
            <a:lvl3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3pPr>
            <a:lvl4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4pPr>
            <a:lvl5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5pPr>
            <a:lvl6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6pPr>
            <a:lvl7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7pPr>
            <a:lvl8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8pPr>
            <a:lvl9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Объект</a:t>
            </a:r>
          </a:p>
          <a:p xmlns:a="http://schemas.openxmlformats.org/drawingml/2006/main">
            <a: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Политическая биография, 1916–1938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951031-859A-4384-96DC-99FE1B314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438400"/>
            <a:ext cx="333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29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BAE36B-1CE4-42C7-BCD9-AC313FD47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676525"/>
            <a:ext cx="33337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defPPr>
            <a:lvl1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1pPr>
            <a:lvl2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2pPr>
            <a:lvl3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3pPr>
            <a:lvl4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4pPr>
            <a:lvl5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5pPr>
            <a:lvl6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6pPr>
            <a:lvl7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7pPr>
            <a:lvl8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8pPr>
            <a:lvl9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Предмет</a:t>
            </a:r>
          </a:p>
          <a:p xmlns:a="http://schemas.openxmlformats.org/drawingml/2006/main">
            <a: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Эволюция взглядов и решений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A05C3F-034C-47B6-9E5A-33338CD50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438400"/>
            <a:ext cx="3333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29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CD464B-E460-4C58-A649-0A9A709D1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676525"/>
            <a:ext cx="333375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defPPr>
            <a:lvl1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1pPr>
            <a:lvl2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2pPr>
            <a:lvl3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3pPr>
            <a:lvl4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4pPr>
            <a:lvl5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5pPr>
            <a:lvl6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6pPr>
            <a:lvl7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7pPr>
            <a:lvl8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8pPr>
            <a:lvl9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Цель</a:t>
            </a:r>
          </a:p>
          <a:p xmlns:a="http://schemas.openxmlformats.org/drawingml/2006/main">
            <a:pPr>
              <a:def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2175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Сопоставить позицию, действия и контекст</a:t>
            </a:r>
          </a:p>
        </p:txBody>
      </p:sp>
    </p:spTree>
    <p:extLst>
      <p:ext uri="{BB962C8B-B14F-4D97-AF65-F5344CB8AC3E}">
        <p14:creationId xmlns:p14="http://schemas.microsoft.com/office/powerpoint/2010/main" val="187665039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6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6797D1-0EA2-4418-ADED-0578CC728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5524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29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369E7A-F641-4CBE-BC33-40830D778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defPPr>
            <a:lvl1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1pPr>
            <a:lvl2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2pPr>
            <a:lvl3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3pPr>
            <a:lvl4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4pPr>
            <a:lvl5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5pPr>
            <a:lvl6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6pPr>
            <a:lvl7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7pPr>
            <a:lvl8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8pPr>
            <a:lvl9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pPr>
            <a:r>
              <a:rPr sz="1650" b="0">
                <a:solidFill>
                  <a:srgbClr val="661E2B"/>
                </a:solidFill>
                <a:latin typeface="Oswald"/>
                <a:ea typeface="Oswald"/>
                <a:cs typeface="Oswald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178BBB-22FD-4F5E-AB37-401CDF94F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defPPr>
            <a:lvl1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1pPr>
            <a:lvl2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2pPr>
            <a:lvl3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3pPr>
            <a:lvl4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4pPr>
            <a:lvl5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5pPr>
            <a:lvl6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6pPr>
            <a:lvl7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7pPr>
            <a:lvl8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8pPr>
            <a:lvl9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pPr>
            <a:r>
              <a:rPr sz="4650" b="0">
                <a:solidFill>
                  <a:srgbClr val="661E2B"/>
                </a:solidFill>
                <a:latin typeface="Oswald"/>
                <a:ea typeface="Oswald"/>
                <a:cs typeface="Oswald"/>
              </a:rPr>
              <a:t>Документ и интерпретация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3DFA13-9A54-4EFE-999E-28D59A695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24000"/>
            <a:ext cx="1076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defPPr>
            <a:lvl1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rPr>
              <a:t>Методы и источники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C1B4D3-6F1F-4CDA-A305-51F92796B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3840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defPPr>
            <a:lvl1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1pPr>
            <a:lvl2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2pPr>
            <a:lvl3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3pPr>
            <a:lvl4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4pPr>
            <a:lvl5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5pPr>
            <a:lvl6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6pPr>
            <a:lvl7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7pPr>
            <a:lvl8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8pPr>
            <a:lvl9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Биографический и проблемно-хронологический методы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F60C08-079A-4180-AD22-2365C3688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defPPr>
            <a:lvl1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1pPr>
            <a:lvl2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2pPr>
            <a:lvl3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3pPr>
            <a:lvl4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4pPr>
            <a:lvl5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5pPr>
            <a:lvl6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6pPr>
            <a:lvl7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7pPr>
            <a:lvl8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8pPr>
            <a:lvl9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Сопоставление документов и исследовательских оценок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D2E0FF-81EF-4E79-AF8E-3B11D5C64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5760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defPPr>
            <a:lvl1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1pPr>
            <a:lvl2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2pPr>
            <a:lvl3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3pPr>
            <a:lvl4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4pPr>
            <a:lvl5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5pPr>
            <a:lvl6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6pPr>
            <a:lvl7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7pPr>
            <a:lvl8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8pPr>
            <a:lvl9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Биографии Института истории; каталоги РГБ и ГПИБ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60EC23-CACD-4164-9AB2-C61F5D019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6720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defPPr>
            <a:lvl1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1pPr>
            <a:lvl2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2pPr>
            <a:lvl3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3pPr>
            <a:lvl4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4pPr>
            <a:lvl5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5pPr>
            <a:lvl6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6pPr>
            <a:lvl7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7pPr>
            <a:lvl8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8pPr>
            <a:lvl9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Письмо от 9 марта 1933 года — документальная опора</a:t>
            </a:r>
          </a:p>
        </p:txBody>
      </p:sp>
    </p:spTree>
    <p:extLst>
      <p:ext uri="{BB962C8B-B14F-4D97-AF65-F5344CB8AC3E}">
        <p14:creationId xmlns:p14="http://schemas.microsoft.com/office/powerpoint/2010/main" val="102233557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6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C66F9B-9E5B-4B0C-BCB9-5B56D30F4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5524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29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595E97-3D1D-4967-A2C4-020397395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defPPr>
            <a:lvl1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1pPr>
            <a:lvl2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2pPr>
            <a:lvl3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3pPr>
            <a:lvl4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4pPr>
            <a:lvl5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5pPr>
            <a:lvl6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6pPr>
            <a:lvl7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7pPr>
            <a:lvl8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8pPr>
            <a:lvl9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pPr>
            <a:r>
              <a:rPr sz="1650" b="0">
                <a:solidFill>
                  <a:srgbClr val="661E2B"/>
                </a:solidFill>
                <a:latin typeface="Oswald"/>
                <a:ea typeface="Oswald"/>
                <a:cs typeface="Oswald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9EC4DB-A7EB-4675-8F9E-E4E65E8A1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5375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defPPr>
            <a:lvl1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1pPr>
            <a:lvl2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2pPr>
            <a:lvl3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3pPr>
            <a:lvl4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4pPr>
            <a:lvl5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5pPr>
            <a:lvl6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6pPr>
            <a:lvl7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7pPr>
            <a:lvl8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8pPr>
            <a:lvl9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pPr>
            <a:r>
              <a:rPr sz="4650" b="0">
                <a:solidFill>
                  <a:srgbClr val="661E2B"/>
                </a:solidFill>
                <a:latin typeface="Oswald"/>
                <a:ea typeface="Oswald"/>
                <a:cs typeface="Oswald"/>
              </a:rPr>
              <a:t>Позиция формируется</a:t>
            </a:r>
          </a:p>
          <a:p xmlns:a="http://schemas.openxmlformats.org/drawingml/2006/main">
            <a: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pPr>
            <a:r>
              <a:rPr sz="4650" b="0">
                <a:solidFill>
                  <a:srgbClr val="661E2B"/>
                </a:solidFill>
                <a:latin typeface="Oswald"/>
                <a:ea typeface="Oswald"/>
                <a:cs typeface="Oswald"/>
              </a:rPr>
              <a:t>в Жетысу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837A61-9ECD-473A-9AB7-091371843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57400"/>
            <a:ext cx="1076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defPPr>
            <a:lvl1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rPr>
              <a:t>1894–1917 · Ранние годы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4B8539-8E79-4C6A-8245-A5F119BA1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19400"/>
            <a:ext cx="642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defPPr>
            <a:lvl1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1894 — рождение в Семиречье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0DF8DE-37C1-4849-82C0-FB55242CB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38525"/>
            <a:ext cx="642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defPPr>
            <a:lvl1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1907–1914 — учёба в Мерке и Пишпеке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5EC28F-D34D-47A0-A21E-0F8F095BC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57650"/>
            <a:ext cx="642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defPPr>
            <a:lvl1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1916 — события восстания в Аулие-Атинском уезде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7933B0-6C99-4C8E-8052-86BF7B73D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76775"/>
            <a:ext cx="642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defPPr>
            <a:lvl1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1917 — организация казахской молодёжи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878DB7-6536-45AE-9A08-248CC4BF9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800350"/>
            <a:ext cx="4095750" cy="2457450"/>
          </a:xfrm>
          <a:custGeom xmlns:a="http://schemas.openxmlformats.org/drawingml/2006/main">
            <a:pathLst>
              <a:path w="4095750" h="2457450">
                <a:moveTo>
                  <a:pt x="3936092" y="1080558"/>
                </a:moveTo>
                <a:lnTo>
                  <a:pt x="3889838" y="1079387"/>
                </a:lnTo>
                <a:lnTo>
                  <a:pt x="3877778" y="1100792"/>
                </a:lnTo>
                <a:lnTo>
                  <a:pt x="3880535" y="1123369"/>
                </a:lnTo>
                <a:lnTo>
                  <a:pt x="3864784" y="1155025"/>
                </a:lnTo>
                <a:lnTo>
                  <a:pt x="3828291" y="1171626"/>
                </a:lnTo>
                <a:lnTo>
                  <a:pt x="3765110" y="1233284"/>
                </a:lnTo>
                <a:lnTo>
                  <a:pt x="3771922" y="1302011"/>
                </a:lnTo>
                <a:lnTo>
                  <a:pt x="3778414" y="1332228"/>
                </a:lnTo>
                <a:lnTo>
                  <a:pt x="3766591" y="1345697"/>
                </a:lnTo>
                <a:lnTo>
                  <a:pt x="3743679" y="1359870"/>
                </a:lnTo>
                <a:lnTo>
                  <a:pt x="3719343" y="1376076"/>
                </a:lnTo>
                <a:lnTo>
                  <a:pt x="3692567" y="1390087"/>
                </a:lnTo>
                <a:lnTo>
                  <a:pt x="3689190" y="1372383"/>
                </a:lnTo>
                <a:lnTo>
                  <a:pt x="3656586" y="1366185"/>
                </a:lnTo>
                <a:lnTo>
                  <a:pt x="3626132" y="1370107"/>
                </a:lnTo>
                <a:lnTo>
                  <a:pt x="3538571" y="1336370"/>
                </a:lnTo>
                <a:lnTo>
                  <a:pt x="3525409" y="1345774"/>
                </a:lnTo>
                <a:lnTo>
                  <a:pt x="3523140" y="1366206"/>
                </a:lnTo>
                <a:lnTo>
                  <a:pt x="3494656" y="1452278"/>
                </a:lnTo>
                <a:lnTo>
                  <a:pt x="3471625" y="1525609"/>
                </a:lnTo>
                <a:lnTo>
                  <a:pt x="3460220" y="1570953"/>
                </a:lnTo>
                <a:lnTo>
                  <a:pt x="3484742" y="1614158"/>
                </a:lnTo>
                <a:lnTo>
                  <a:pt x="3429043" y="1617340"/>
                </a:lnTo>
                <a:lnTo>
                  <a:pt x="3408744" y="1606581"/>
                </a:lnTo>
                <a:lnTo>
                  <a:pt x="3347482" y="1610356"/>
                </a:lnTo>
                <a:lnTo>
                  <a:pt x="3289632" y="1624501"/>
                </a:lnTo>
                <a:lnTo>
                  <a:pt x="3259361" y="1634745"/>
                </a:lnTo>
                <a:lnTo>
                  <a:pt x="3223547" y="1655572"/>
                </a:lnTo>
                <a:lnTo>
                  <a:pt x="3283853" y="1674423"/>
                </a:lnTo>
                <a:lnTo>
                  <a:pt x="3272267" y="1687207"/>
                </a:lnTo>
                <a:lnTo>
                  <a:pt x="3270209" y="1717840"/>
                </a:lnTo>
                <a:lnTo>
                  <a:pt x="3276962" y="1768143"/>
                </a:lnTo>
                <a:lnTo>
                  <a:pt x="3295120" y="1817891"/>
                </a:lnTo>
                <a:lnTo>
                  <a:pt x="3309793" y="1873783"/>
                </a:lnTo>
                <a:lnTo>
                  <a:pt x="3312166" y="1895933"/>
                </a:lnTo>
                <a:lnTo>
                  <a:pt x="3277573" y="1904706"/>
                </a:lnTo>
                <a:lnTo>
                  <a:pt x="3291315" y="1925148"/>
                </a:lnTo>
                <a:lnTo>
                  <a:pt x="3265336" y="1935551"/>
                </a:lnTo>
                <a:lnTo>
                  <a:pt x="3251840" y="1962826"/>
                </a:lnTo>
                <a:lnTo>
                  <a:pt x="3258150" y="1984260"/>
                </a:lnTo>
                <a:lnTo>
                  <a:pt x="3263308" y="2018318"/>
                </a:lnTo>
                <a:lnTo>
                  <a:pt x="3236020" y="1994430"/>
                </a:lnTo>
                <a:lnTo>
                  <a:pt x="3181196" y="1980030"/>
                </a:lnTo>
                <a:lnTo>
                  <a:pt x="3159933" y="1947252"/>
                </a:lnTo>
                <a:lnTo>
                  <a:pt x="3132595" y="1942585"/>
                </a:lnTo>
                <a:lnTo>
                  <a:pt x="3084722" y="1927974"/>
                </a:lnTo>
                <a:lnTo>
                  <a:pt x="3061135" y="1930193"/>
                </a:lnTo>
                <a:lnTo>
                  <a:pt x="3032340" y="1927755"/>
                </a:lnTo>
                <a:lnTo>
                  <a:pt x="3012464" y="1924108"/>
                </a:lnTo>
                <a:lnTo>
                  <a:pt x="2992618" y="1921966"/>
                </a:lnTo>
                <a:lnTo>
                  <a:pt x="2968342" y="1922002"/>
                </a:lnTo>
                <a:lnTo>
                  <a:pt x="2938789" y="1914883"/>
                </a:lnTo>
                <a:lnTo>
                  <a:pt x="2929092" y="1919938"/>
                </a:lnTo>
                <a:lnTo>
                  <a:pt x="2910723" y="1925247"/>
                </a:lnTo>
                <a:lnTo>
                  <a:pt x="2893977" y="1923628"/>
                </a:lnTo>
                <a:lnTo>
                  <a:pt x="2857416" y="1922594"/>
                </a:lnTo>
                <a:lnTo>
                  <a:pt x="2832568" y="1930249"/>
                </a:lnTo>
                <a:lnTo>
                  <a:pt x="2809552" y="1935389"/>
                </a:lnTo>
                <a:lnTo>
                  <a:pt x="2760045" y="1921388"/>
                </a:lnTo>
                <a:lnTo>
                  <a:pt x="2720165" y="1895644"/>
                </a:lnTo>
                <a:lnTo>
                  <a:pt x="2694334" y="1883061"/>
                </a:lnTo>
                <a:lnTo>
                  <a:pt x="2670796" y="1886521"/>
                </a:lnTo>
                <a:lnTo>
                  <a:pt x="2648479" y="1895686"/>
                </a:lnTo>
                <a:lnTo>
                  <a:pt x="2618375" y="1928030"/>
                </a:lnTo>
                <a:lnTo>
                  <a:pt x="2610804" y="1967373"/>
                </a:lnTo>
                <a:lnTo>
                  <a:pt x="2602821" y="1989350"/>
                </a:lnTo>
                <a:lnTo>
                  <a:pt x="2588202" y="1975811"/>
                </a:lnTo>
                <a:lnTo>
                  <a:pt x="2554150" y="1969641"/>
                </a:lnTo>
                <a:lnTo>
                  <a:pt x="2504347" y="1943971"/>
                </a:lnTo>
                <a:lnTo>
                  <a:pt x="2464960" y="1935741"/>
                </a:lnTo>
                <a:lnTo>
                  <a:pt x="2435191" y="1944493"/>
                </a:lnTo>
                <a:lnTo>
                  <a:pt x="2418106" y="1940966"/>
                </a:lnTo>
                <a:lnTo>
                  <a:pt x="2404629" y="1945873"/>
                </a:lnTo>
                <a:lnTo>
                  <a:pt x="2394849" y="1965613"/>
                </a:lnTo>
                <a:lnTo>
                  <a:pt x="2386742" y="1980513"/>
                </a:lnTo>
                <a:lnTo>
                  <a:pt x="2377626" y="1983967"/>
                </a:lnTo>
                <a:lnTo>
                  <a:pt x="2371759" y="2000536"/>
                </a:lnTo>
                <a:lnTo>
                  <a:pt x="2373048" y="2016808"/>
                </a:lnTo>
                <a:lnTo>
                  <a:pt x="2357081" y="2020890"/>
                </a:lnTo>
                <a:lnTo>
                  <a:pt x="2351460" y="2028971"/>
                </a:lnTo>
                <a:lnTo>
                  <a:pt x="2342629" y="2044891"/>
                </a:lnTo>
                <a:lnTo>
                  <a:pt x="2335089" y="2041590"/>
                </a:lnTo>
                <a:lnTo>
                  <a:pt x="2330078" y="2035226"/>
                </a:lnTo>
                <a:lnTo>
                  <a:pt x="2313313" y="2049925"/>
                </a:lnTo>
                <a:lnTo>
                  <a:pt x="2307633" y="2054613"/>
                </a:lnTo>
                <a:lnTo>
                  <a:pt x="2292615" y="2074780"/>
                </a:lnTo>
                <a:lnTo>
                  <a:pt x="2279109" y="2085240"/>
                </a:lnTo>
                <a:lnTo>
                  <a:pt x="2249423" y="2093847"/>
                </a:lnTo>
                <a:lnTo>
                  <a:pt x="2229527" y="2109005"/>
                </a:lnTo>
                <a:lnTo>
                  <a:pt x="2229016" y="2118868"/>
                </a:lnTo>
                <a:lnTo>
                  <a:pt x="2219023" y="2120850"/>
                </a:lnTo>
                <a:lnTo>
                  <a:pt x="2208835" y="2123362"/>
                </a:lnTo>
                <a:lnTo>
                  <a:pt x="2200280" y="2129994"/>
                </a:lnTo>
                <a:lnTo>
                  <a:pt x="2193891" y="2134862"/>
                </a:lnTo>
                <a:lnTo>
                  <a:pt x="2195751" y="2138283"/>
                </a:lnTo>
                <a:lnTo>
                  <a:pt x="2192902" y="2156768"/>
                </a:lnTo>
                <a:lnTo>
                  <a:pt x="2180320" y="2162814"/>
                </a:lnTo>
                <a:lnTo>
                  <a:pt x="2167877" y="2174088"/>
                </a:lnTo>
                <a:lnTo>
                  <a:pt x="2155311" y="2191973"/>
                </a:lnTo>
                <a:lnTo>
                  <a:pt x="2150300" y="2196467"/>
                </a:lnTo>
                <a:lnTo>
                  <a:pt x="2149970" y="2202083"/>
                </a:lnTo>
                <a:lnTo>
                  <a:pt x="2147859" y="2206923"/>
                </a:lnTo>
                <a:lnTo>
                  <a:pt x="2151147" y="2222578"/>
                </a:lnTo>
                <a:lnTo>
                  <a:pt x="2154445" y="2228328"/>
                </a:lnTo>
                <a:lnTo>
                  <a:pt x="2154592" y="2235976"/>
                </a:lnTo>
                <a:lnTo>
                  <a:pt x="2145634" y="2236611"/>
                </a:lnTo>
                <a:lnTo>
                  <a:pt x="2142405" y="2239200"/>
                </a:lnTo>
                <a:lnTo>
                  <a:pt x="2120884" y="2230449"/>
                </a:lnTo>
                <a:lnTo>
                  <a:pt x="2097150" y="2211121"/>
                </a:lnTo>
                <a:lnTo>
                  <a:pt x="2097465" y="2207452"/>
                </a:lnTo>
                <a:lnTo>
                  <a:pt x="2103904" y="2199974"/>
                </a:lnTo>
                <a:lnTo>
                  <a:pt x="2106621" y="2184445"/>
                </a:lnTo>
                <a:lnTo>
                  <a:pt x="2106916" y="2181228"/>
                </a:lnTo>
                <a:lnTo>
                  <a:pt x="2107054" y="2178343"/>
                </a:lnTo>
                <a:lnTo>
                  <a:pt x="2102821" y="2177849"/>
                </a:lnTo>
                <a:lnTo>
                  <a:pt x="2098135" y="2177447"/>
                </a:lnTo>
                <a:lnTo>
                  <a:pt x="2091254" y="2161876"/>
                </a:lnTo>
                <a:lnTo>
                  <a:pt x="2084363" y="2160719"/>
                </a:lnTo>
                <a:lnTo>
                  <a:pt x="2072598" y="2159597"/>
                </a:lnTo>
                <a:lnTo>
                  <a:pt x="1993716" y="2164310"/>
                </a:lnTo>
                <a:lnTo>
                  <a:pt x="1962401" y="2116984"/>
                </a:lnTo>
                <a:lnTo>
                  <a:pt x="1951902" y="2048313"/>
                </a:lnTo>
                <a:lnTo>
                  <a:pt x="1906642" y="2048200"/>
                </a:lnTo>
                <a:lnTo>
                  <a:pt x="1906593" y="1991907"/>
                </a:lnTo>
                <a:lnTo>
                  <a:pt x="1912593" y="1946582"/>
                </a:lnTo>
                <a:lnTo>
                  <a:pt x="1867078" y="1888275"/>
                </a:lnTo>
                <a:lnTo>
                  <a:pt x="1815867" y="1830042"/>
                </a:lnTo>
                <a:lnTo>
                  <a:pt x="1786664" y="1819385"/>
                </a:lnTo>
                <a:lnTo>
                  <a:pt x="1723517" y="1833678"/>
                </a:lnTo>
                <a:lnTo>
                  <a:pt x="1621668" y="1828638"/>
                </a:lnTo>
                <a:lnTo>
                  <a:pt x="1558752" y="1839538"/>
                </a:lnTo>
                <a:lnTo>
                  <a:pt x="1526487" y="1845732"/>
                </a:lnTo>
                <a:lnTo>
                  <a:pt x="1488616" y="1803310"/>
                </a:lnTo>
                <a:lnTo>
                  <a:pt x="1438548" y="1742597"/>
                </a:lnTo>
                <a:lnTo>
                  <a:pt x="1406544" y="1705085"/>
                </a:lnTo>
                <a:lnTo>
                  <a:pt x="1266104" y="1609460"/>
                </a:lnTo>
                <a:lnTo>
                  <a:pt x="1198454" y="1563390"/>
                </a:lnTo>
                <a:lnTo>
                  <a:pt x="1157442" y="1572604"/>
                </a:lnTo>
                <a:lnTo>
                  <a:pt x="1084377" y="1595208"/>
                </a:lnTo>
                <a:lnTo>
                  <a:pt x="1019900" y="1616195"/>
                </a:lnTo>
                <a:lnTo>
                  <a:pt x="950445" y="1638816"/>
                </a:lnTo>
                <a:lnTo>
                  <a:pt x="950366" y="1638858"/>
                </a:lnTo>
                <a:lnTo>
                  <a:pt x="950287" y="1638901"/>
                </a:lnTo>
                <a:lnTo>
                  <a:pt x="950228" y="1638985"/>
                </a:lnTo>
                <a:lnTo>
                  <a:pt x="950199" y="1639091"/>
                </a:lnTo>
                <a:lnTo>
                  <a:pt x="950218" y="1670550"/>
                </a:lnTo>
                <a:lnTo>
                  <a:pt x="950336" y="1921180"/>
                </a:lnTo>
                <a:lnTo>
                  <a:pt x="943938" y="2139807"/>
                </a:lnTo>
                <a:lnTo>
                  <a:pt x="898161" y="2144697"/>
                </a:lnTo>
                <a:lnTo>
                  <a:pt x="872960" y="2108292"/>
                </a:lnTo>
                <a:lnTo>
                  <a:pt x="851607" y="2062945"/>
                </a:lnTo>
                <a:lnTo>
                  <a:pt x="773679" y="2001784"/>
                </a:lnTo>
                <a:lnTo>
                  <a:pt x="664722" y="2030587"/>
                </a:lnTo>
                <a:lnTo>
                  <a:pt x="613754" y="2076420"/>
                </a:lnTo>
                <a:lnTo>
                  <a:pt x="612816" y="2047816"/>
                </a:lnTo>
                <a:lnTo>
                  <a:pt x="612305" y="2028017"/>
                </a:lnTo>
                <a:lnTo>
                  <a:pt x="628087" y="2002102"/>
                </a:lnTo>
                <a:lnTo>
                  <a:pt x="633032" y="1988280"/>
                </a:lnTo>
                <a:lnTo>
                  <a:pt x="630412" y="1955255"/>
                </a:lnTo>
                <a:lnTo>
                  <a:pt x="630451" y="1953888"/>
                </a:lnTo>
                <a:lnTo>
                  <a:pt x="638264" y="1966887"/>
                </a:lnTo>
                <a:lnTo>
                  <a:pt x="635939" y="1945939"/>
                </a:lnTo>
                <a:lnTo>
                  <a:pt x="603235" y="1935217"/>
                </a:lnTo>
                <a:lnTo>
                  <a:pt x="585361" y="1926573"/>
                </a:lnTo>
                <a:lnTo>
                  <a:pt x="554153" y="1919385"/>
                </a:lnTo>
                <a:lnTo>
                  <a:pt x="541441" y="1898230"/>
                </a:lnTo>
                <a:lnTo>
                  <a:pt x="538263" y="1885220"/>
                </a:lnTo>
                <a:lnTo>
                  <a:pt x="523481" y="1889942"/>
                </a:lnTo>
                <a:lnTo>
                  <a:pt x="506048" y="1868866"/>
                </a:lnTo>
                <a:lnTo>
                  <a:pt x="500792" y="1833223"/>
                </a:lnTo>
                <a:lnTo>
                  <a:pt x="491111" y="1826046"/>
                </a:lnTo>
                <a:lnTo>
                  <a:pt x="475770" y="1793737"/>
                </a:lnTo>
                <a:lnTo>
                  <a:pt x="470414" y="1779504"/>
                </a:lnTo>
                <a:lnTo>
                  <a:pt x="462314" y="1768333"/>
                </a:lnTo>
                <a:lnTo>
                  <a:pt x="447323" y="1738735"/>
                </a:lnTo>
                <a:lnTo>
                  <a:pt x="403627" y="1712331"/>
                </a:lnTo>
                <a:lnTo>
                  <a:pt x="406558" y="1696932"/>
                </a:lnTo>
                <a:lnTo>
                  <a:pt x="411495" y="1684732"/>
                </a:lnTo>
                <a:lnTo>
                  <a:pt x="442222" y="1690071"/>
                </a:lnTo>
                <a:lnTo>
                  <a:pt x="456810" y="1688232"/>
                </a:lnTo>
                <a:lnTo>
                  <a:pt x="476701" y="1697554"/>
                </a:lnTo>
                <a:lnTo>
                  <a:pt x="489901" y="1708642"/>
                </a:lnTo>
                <a:lnTo>
                  <a:pt x="504087" y="1699420"/>
                </a:lnTo>
                <a:lnTo>
                  <a:pt x="521109" y="1702209"/>
                </a:lnTo>
                <a:lnTo>
                  <a:pt x="518062" y="1691538"/>
                </a:lnTo>
                <a:lnTo>
                  <a:pt x="487762" y="1668572"/>
                </a:lnTo>
                <a:lnTo>
                  <a:pt x="473461" y="1659167"/>
                </a:lnTo>
                <a:lnTo>
                  <a:pt x="475398" y="1646035"/>
                </a:lnTo>
                <a:lnTo>
                  <a:pt x="478949" y="1638574"/>
                </a:lnTo>
                <a:lnTo>
                  <a:pt x="492878" y="1629808"/>
                </a:lnTo>
                <a:lnTo>
                  <a:pt x="501087" y="1627841"/>
                </a:lnTo>
                <a:lnTo>
                  <a:pt x="499529" y="1616209"/>
                </a:lnTo>
                <a:lnTo>
                  <a:pt x="515256" y="1587644"/>
                </a:lnTo>
                <a:lnTo>
                  <a:pt x="538991" y="1585694"/>
                </a:lnTo>
                <a:lnTo>
                  <a:pt x="549626" y="1577172"/>
                </a:lnTo>
                <a:lnTo>
                  <a:pt x="567478" y="1587561"/>
                </a:lnTo>
                <a:lnTo>
                  <a:pt x="620963" y="1582478"/>
                </a:lnTo>
                <a:lnTo>
                  <a:pt x="674689" y="1597115"/>
                </a:lnTo>
                <a:lnTo>
                  <a:pt x="689881" y="1592510"/>
                </a:lnTo>
                <a:lnTo>
                  <a:pt x="679564" y="1585111"/>
                </a:lnTo>
                <a:lnTo>
                  <a:pt x="654915" y="1573978"/>
                </a:lnTo>
                <a:lnTo>
                  <a:pt x="641799" y="1563629"/>
                </a:lnTo>
                <a:lnTo>
                  <a:pt x="642520" y="1551041"/>
                </a:lnTo>
                <a:lnTo>
                  <a:pt x="655914" y="1531308"/>
                </a:lnTo>
                <a:lnTo>
                  <a:pt x="670565" y="1510449"/>
                </a:lnTo>
                <a:lnTo>
                  <a:pt x="674084" y="1495244"/>
                </a:lnTo>
                <a:lnTo>
                  <a:pt x="678967" y="1447991"/>
                </a:lnTo>
                <a:lnTo>
                  <a:pt x="673937" y="1436836"/>
                </a:lnTo>
                <a:lnTo>
                  <a:pt x="667666" y="1429187"/>
                </a:lnTo>
                <a:lnTo>
                  <a:pt x="677060" y="1416893"/>
                </a:lnTo>
                <a:lnTo>
                  <a:pt x="685401" y="1414421"/>
                </a:lnTo>
                <a:lnTo>
                  <a:pt x="676223" y="1399228"/>
                </a:lnTo>
                <a:lnTo>
                  <a:pt x="664286" y="1377751"/>
                </a:lnTo>
                <a:lnTo>
                  <a:pt x="625940" y="1370407"/>
                </a:lnTo>
                <a:lnTo>
                  <a:pt x="611437" y="1372896"/>
                </a:lnTo>
                <a:lnTo>
                  <a:pt x="588919" y="1384106"/>
                </a:lnTo>
                <a:lnTo>
                  <a:pt x="594259" y="1391623"/>
                </a:lnTo>
                <a:lnTo>
                  <a:pt x="576222" y="1384790"/>
                </a:lnTo>
                <a:lnTo>
                  <a:pt x="573299" y="1373851"/>
                </a:lnTo>
                <a:lnTo>
                  <a:pt x="560587" y="1375562"/>
                </a:lnTo>
                <a:lnTo>
                  <a:pt x="545565" y="1373385"/>
                </a:lnTo>
                <a:lnTo>
                  <a:pt x="535953" y="1361252"/>
                </a:lnTo>
                <a:lnTo>
                  <a:pt x="517954" y="1355808"/>
                </a:lnTo>
                <a:lnTo>
                  <a:pt x="471670" y="1358125"/>
                </a:lnTo>
                <a:lnTo>
                  <a:pt x="460965" y="1362208"/>
                </a:lnTo>
                <a:lnTo>
                  <a:pt x="453183" y="1369618"/>
                </a:lnTo>
                <a:lnTo>
                  <a:pt x="439137" y="1376818"/>
                </a:lnTo>
                <a:lnTo>
                  <a:pt x="436067" y="1381856"/>
                </a:lnTo>
                <a:lnTo>
                  <a:pt x="423200" y="1379523"/>
                </a:lnTo>
                <a:lnTo>
                  <a:pt x="416650" y="1385123"/>
                </a:lnTo>
                <a:lnTo>
                  <a:pt x="409449" y="1392289"/>
                </a:lnTo>
                <a:lnTo>
                  <a:pt x="401302" y="1397239"/>
                </a:lnTo>
                <a:lnTo>
                  <a:pt x="377443" y="1415882"/>
                </a:lnTo>
                <a:lnTo>
                  <a:pt x="364374" y="1423754"/>
                </a:lnTo>
                <a:lnTo>
                  <a:pt x="357902" y="1429187"/>
                </a:lnTo>
                <a:lnTo>
                  <a:pt x="346491" y="1422954"/>
                </a:lnTo>
                <a:lnTo>
                  <a:pt x="340104" y="1430520"/>
                </a:lnTo>
                <a:lnTo>
                  <a:pt x="332058" y="1428781"/>
                </a:lnTo>
                <a:lnTo>
                  <a:pt x="329725" y="1429937"/>
                </a:lnTo>
                <a:lnTo>
                  <a:pt x="322849" y="1427504"/>
                </a:lnTo>
                <a:lnTo>
                  <a:pt x="317904" y="1435525"/>
                </a:lnTo>
                <a:lnTo>
                  <a:pt x="314098" y="1435303"/>
                </a:lnTo>
                <a:lnTo>
                  <a:pt x="316772" y="1445753"/>
                </a:lnTo>
                <a:lnTo>
                  <a:pt x="308912" y="1439170"/>
                </a:lnTo>
                <a:lnTo>
                  <a:pt x="303362" y="1445280"/>
                </a:lnTo>
                <a:lnTo>
                  <a:pt x="306913" y="1452452"/>
                </a:lnTo>
                <a:lnTo>
                  <a:pt x="275944" y="1435946"/>
                </a:lnTo>
                <a:lnTo>
                  <a:pt x="245101" y="1425557"/>
                </a:lnTo>
                <a:lnTo>
                  <a:pt x="235651" y="1411775"/>
                </a:lnTo>
                <a:lnTo>
                  <a:pt x="258381" y="1402279"/>
                </a:lnTo>
                <a:lnTo>
                  <a:pt x="241538" y="1311529"/>
                </a:lnTo>
                <a:lnTo>
                  <a:pt x="207107" y="1267928"/>
                </a:lnTo>
                <a:lnTo>
                  <a:pt x="132344" y="1262644"/>
                </a:lnTo>
                <a:lnTo>
                  <a:pt x="107172" y="1251648"/>
                </a:lnTo>
                <a:lnTo>
                  <a:pt x="100123" y="1232187"/>
                </a:lnTo>
                <a:lnTo>
                  <a:pt x="105114" y="1214909"/>
                </a:lnTo>
                <a:lnTo>
                  <a:pt x="103018" y="1199804"/>
                </a:lnTo>
                <a:lnTo>
                  <a:pt x="93272" y="1188593"/>
                </a:lnTo>
                <a:lnTo>
                  <a:pt x="71801" y="1103932"/>
                </a:lnTo>
                <a:lnTo>
                  <a:pt x="99060" y="1071676"/>
                </a:lnTo>
                <a:lnTo>
                  <a:pt x="91303" y="971493"/>
                </a:lnTo>
                <a:lnTo>
                  <a:pt x="121564" y="928386"/>
                </a:lnTo>
                <a:lnTo>
                  <a:pt x="132610" y="911545"/>
                </a:lnTo>
                <a:lnTo>
                  <a:pt x="154750" y="895495"/>
                </a:lnTo>
                <a:lnTo>
                  <a:pt x="172233" y="911997"/>
                </a:lnTo>
                <a:lnTo>
                  <a:pt x="191666" y="936274"/>
                </a:lnTo>
                <a:lnTo>
                  <a:pt x="204060" y="960621"/>
                </a:lnTo>
                <a:lnTo>
                  <a:pt x="219348" y="973870"/>
                </a:lnTo>
                <a:lnTo>
                  <a:pt x="255605" y="969948"/>
                </a:lnTo>
                <a:lnTo>
                  <a:pt x="271637" y="942398"/>
                </a:lnTo>
                <a:lnTo>
                  <a:pt x="255142" y="880785"/>
                </a:lnTo>
                <a:lnTo>
                  <a:pt x="260946" y="874097"/>
                </a:lnTo>
                <a:lnTo>
                  <a:pt x="324654" y="839865"/>
                </a:lnTo>
                <a:lnTo>
                  <a:pt x="323950" y="809990"/>
                </a:lnTo>
                <a:lnTo>
                  <a:pt x="366029" y="798579"/>
                </a:lnTo>
                <a:lnTo>
                  <a:pt x="413425" y="770976"/>
                </a:lnTo>
                <a:lnTo>
                  <a:pt x="415999" y="761952"/>
                </a:lnTo>
                <a:lnTo>
                  <a:pt x="431219" y="754971"/>
                </a:lnTo>
                <a:lnTo>
                  <a:pt x="436407" y="732416"/>
                </a:lnTo>
                <a:lnTo>
                  <a:pt x="447344" y="741933"/>
                </a:lnTo>
                <a:lnTo>
                  <a:pt x="459187" y="716408"/>
                </a:lnTo>
                <a:lnTo>
                  <a:pt x="494370" y="727117"/>
                </a:lnTo>
                <a:lnTo>
                  <a:pt x="511677" y="733195"/>
                </a:lnTo>
                <a:lnTo>
                  <a:pt x="499854" y="748008"/>
                </a:lnTo>
                <a:lnTo>
                  <a:pt x="526931" y="749740"/>
                </a:lnTo>
                <a:lnTo>
                  <a:pt x="537912" y="757546"/>
                </a:lnTo>
                <a:lnTo>
                  <a:pt x="557295" y="728818"/>
                </a:lnTo>
                <a:lnTo>
                  <a:pt x="577782" y="729940"/>
                </a:lnTo>
                <a:lnTo>
                  <a:pt x="598130" y="718757"/>
                </a:lnTo>
                <a:lnTo>
                  <a:pt x="616499" y="748837"/>
                </a:lnTo>
                <a:lnTo>
                  <a:pt x="634716" y="755878"/>
                </a:lnTo>
                <a:lnTo>
                  <a:pt x="643183" y="752188"/>
                </a:lnTo>
                <a:lnTo>
                  <a:pt x="656896" y="752897"/>
                </a:lnTo>
                <a:lnTo>
                  <a:pt x="666642" y="753592"/>
                </a:lnTo>
                <a:lnTo>
                  <a:pt x="685336" y="749789"/>
                </a:lnTo>
                <a:lnTo>
                  <a:pt x="697455" y="751525"/>
                </a:lnTo>
                <a:lnTo>
                  <a:pt x="719654" y="762421"/>
                </a:lnTo>
                <a:lnTo>
                  <a:pt x="722814" y="777463"/>
                </a:lnTo>
                <a:lnTo>
                  <a:pt x="755891" y="793809"/>
                </a:lnTo>
                <a:lnTo>
                  <a:pt x="774378" y="813370"/>
                </a:lnTo>
                <a:lnTo>
                  <a:pt x="785591" y="828570"/>
                </a:lnTo>
                <a:lnTo>
                  <a:pt x="806225" y="838532"/>
                </a:lnTo>
                <a:lnTo>
                  <a:pt x="801283" y="859556"/>
                </a:lnTo>
                <a:lnTo>
                  <a:pt x="807583" y="883868"/>
                </a:lnTo>
                <a:lnTo>
                  <a:pt x="822872" y="859154"/>
                </a:lnTo>
                <a:lnTo>
                  <a:pt x="823531" y="841305"/>
                </a:lnTo>
                <a:lnTo>
                  <a:pt x="814002" y="825529"/>
                </a:lnTo>
                <a:lnTo>
                  <a:pt x="833080" y="820111"/>
                </a:lnTo>
                <a:lnTo>
                  <a:pt x="865252" y="846878"/>
                </a:lnTo>
                <a:lnTo>
                  <a:pt x="904029" y="867500"/>
                </a:lnTo>
                <a:lnTo>
                  <a:pt x="923383" y="882118"/>
                </a:lnTo>
                <a:lnTo>
                  <a:pt x="969159" y="831618"/>
                </a:lnTo>
                <a:lnTo>
                  <a:pt x="992106" y="824245"/>
                </a:lnTo>
                <a:lnTo>
                  <a:pt x="1000887" y="810103"/>
                </a:lnTo>
                <a:lnTo>
                  <a:pt x="1017298" y="812354"/>
                </a:lnTo>
                <a:lnTo>
                  <a:pt x="1034900" y="812082"/>
                </a:lnTo>
                <a:lnTo>
                  <a:pt x="1063773" y="806346"/>
                </a:lnTo>
                <a:lnTo>
                  <a:pt x="1075232" y="821713"/>
                </a:lnTo>
                <a:lnTo>
                  <a:pt x="1092292" y="838468"/>
                </a:lnTo>
                <a:lnTo>
                  <a:pt x="1116559" y="831611"/>
                </a:lnTo>
                <a:lnTo>
                  <a:pt x="1127929" y="804706"/>
                </a:lnTo>
                <a:lnTo>
                  <a:pt x="1143158" y="806893"/>
                </a:lnTo>
                <a:lnTo>
                  <a:pt x="1156389" y="811416"/>
                </a:lnTo>
                <a:lnTo>
                  <a:pt x="1172376" y="798667"/>
                </a:lnTo>
                <a:lnTo>
                  <a:pt x="1192577" y="810692"/>
                </a:lnTo>
                <a:lnTo>
                  <a:pt x="1195057" y="831173"/>
                </a:lnTo>
                <a:lnTo>
                  <a:pt x="1204597" y="846278"/>
                </a:lnTo>
                <a:lnTo>
                  <a:pt x="1220298" y="856628"/>
                </a:lnTo>
                <a:lnTo>
                  <a:pt x="1264283" y="871578"/>
                </a:lnTo>
                <a:lnTo>
                  <a:pt x="1291631" y="880065"/>
                </a:lnTo>
                <a:lnTo>
                  <a:pt x="1294229" y="886570"/>
                </a:lnTo>
                <a:lnTo>
                  <a:pt x="1324353" y="865532"/>
                </a:lnTo>
                <a:lnTo>
                  <a:pt x="1331412" y="840479"/>
                </a:lnTo>
                <a:lnTo>
                  <a:pt x="1356879" y="859838"/>
                </a:lnTo>
                <a:lnTo>
                  <a:pt x="1470827" y="836218"/>
                </a:lnTo>
                <a:lnTo>
                  <a:pt x="1490306" y="783218"/>
                </a:lnTo>
                <a:lnTo>
                  <a:pt x="1466250" y="757737"/>
                </a:lnTo>
                <a:lnTo>
                  <a:pt x="1444376" y="755373"/>
                </a:lnTo>
                <a:lnTo>
                  <a:pt x="1430554" y="752435"/>
                </a:lnTo>
                <a:lnTo>
                  <a:pt x="1422502" y="741901"/>
                </a:lnTo>
                <a:lnTo>
                  <a:pt x="1380683" y="730920"/>
                </a:lnTo>
                <a:lnTo>
                  <a:pt x="1375524" y="718637"/>
                </a:lnTo>
                <a:lnTo>
                  <a:pt x="1349880" y="698957"/>
                </a:lnTo>
                <a:lnTo>
                  <a:pt x="1332140" y="689140"/>
                </a:lnTo>
                <a:lnTo>
                  <a:pt x="1387072" y="662101"/>
                </a:lnTo>
                <a:lnTo>
                  <a:pt x="1423742" y="643070"/>
                </a:lnTo>
                <a:lnTo>
                  <a:pt x="1423476" y="617220"/>
                </a:lnTo>
                <a:lnTo>
                  <a:pt x="1410501" y="597818"/>
                </a:lnTo>
                <a:lnTo>
                  <a:pt x="1400145" y="593507"/>
                </a:lnTo>
                <a:lnTo>
                  <a:pt x="1408503" y="579150"/>
                </a:lnTo>
                <a:lnTo>
                  <a:pt x="1426410" y="549984"/>
                </a:lnTo>
                <a:lnTo>
                  <a:pt x="1446876" y="544305"/>
                </a:lnTo>
                <a:lnTo>
                  <a:pt x="1471448" y="543176"/>
                </a:lnTo>
                <a:lnTo>
                  <a:pt x="1497122" y="550203"/>
                </a:lnTo>
                <a:lnTo>
                  <a:pt x="1532970" y="547102"/>
                </a:lnTo>
                <a:lnTo>
                  <a:pt x="1495911" y="518317"/>
                </a:lnTo>
                <a:lnTo>
                  <a:pt x="1452517" y="509280"/>
                </a:lnTo>
                <a:lnTo>
                  <a:pt x="1448737" y="484689"/>
                </a:lnTo>
                <a:lnTo>
                  <a:pt x="1462420" y="484689"/>
                </a:lnTo>
                <a:lnTo>
                  <a:pt x="1477974" y="466134"/>
                </a:lnTo>
                <a:lnTo>
                  <a:pt x="1439660" y="467432"/>
                </a:lnTo>
                <a:lnTo>
                  <a:pt x="1432818" y="456779"/>
                </a:lnTo>
                <a:lnTo>
                  <a:pt x="1440891" y="444094"/>
                </a:lnTo>
                <a:lnTo>
                  <a:pt x="1437819" y="427303"/>
                </a:lnTo>
                <a:lnTo>
                  <a:pt x="1426656" y="419584"/>
                </a:lnTo>
                <a:lnTo>
                  <a:pt x="1444277" y="419338"/>
                </a:lnTo>
                <a:lnTo>
                  <a:pt x="1447920" y="409799"/>
                </a:lnTo>
                <a:lnTo>
                  <a:pt x="1470010" y="403097"/>
                </a:lnTo>
                <a:lnTo>
                  <a:pt x="1486953" y="415097"/>
                </a:lnTo>
                <a:lnTo>
                  <a:pt x="1504121" y="409467"/>
                </a:lnTo>
                <a:lnTo>
                  <a:pt x="1524346" y="418858"/>
                </a:lnTo>
                <a:lnTo>
                  <a:pt x="1566273" y="410624"/>
                </a:lnTo>
                <a:lnTo>
                  <a:pt x="1571521" y="426259"/>
                </a:lnTo>
                <a:lnTo>
                  <a:pt x="1575783" y="417355"/>
                </a:lnTo>
                <a:lnTo>
                  <a:pt x="1596122" y="398504"/>
                </a:lnTo>
                <a:lnTo>
                  <a:pt x="1631389" y="394496"/>
                </a:lnTo>
                <a:lnTo>
                  <a:pt x="1650837" y="387364"/>
                </a:lnTo>
                <a:lnTo>
                  <a:pt x="1692926" y="376852"/>
                </a:lnTo>
                <a:lnTo>
                  <a:pt x="1716922" y="374728"/>
                </a:lnTo>
                <a:lnTo>
                  <a:pt x="1717847" y="368075"/>
                </a:lnTo>
                <a:lnTo>
                  <a:pt x="1731324" y="365817"/>
                </a:lnTo>
                <a:lnTo>
                  <a:pt x="1755699" y="361584"/>
                </a:lnTo>
                <a:lnTo>
                  <a:pt x="1765602" y="359249"/>
                </a:lnTo>
                <a:lnTo>
                  <a:pt x="1801239" y="354593"/>
                </a:lnTo>
                <a:lnTo>
                  <a:pt x="1822749" y="366382"/>
                </a:lnTo>
                <a:lnTo>
                  <a:pt x="1828616" y="342366"/>
                </a:lnTo>
                <a:lnTo>
                  <a:pt x="1852124" y="325723"/>
                </a:lnTo>
                <a:lnTo>
                  <a:pt x="1888519" y="317737"/>
                </a:lnTo>
                <a:lnTo>
                  <a:pt x="1953570" y="311726"/>
                </a:lnTo>
                <a:lnTo>
                  <a:pt x="2006631" y="302060"/>
                </a:lnTo>
                <a:lnTo>
                  <a:pt x="2036248" y="293658"/>
                </a:lnTo>
                <a:lnTo>
                  <a:pt x="2084284" y="277085"/>
                </a:lnTo>
                <a:lnTo>
                  <a:pt x="2117026" y="270199"/>
                </a:lnTo>
                <a:lnTo>
                  <a:pt x="2115215" y="252004"/>
                </a:lnTo>
                <a:lnTo>
                  <a:pt x="2126526" y="248208"/>
                </a:lnTo>
                <a:lnTo>
                  <a:pt x="2154159" y="244998"/>
                </a:lnTo>
                <a:lnTo>
                  <a:pt x="2160494" y="228384"/>
                </a:lnTo>
                <a:lnTo>
                  <a:pt x="2181526" y="233343"/>
                </a:lnTo>
                <a:lnTo>
                  <a:pt x="2184302" y="223791"/>
                </a:lnTo>
                <a:lnTo>
                  <a:pt x="2202426" y="218732"/>
                </a:lnTo>
                <a:lnTo>
                  <a:pt x="2254936" y="227445"/>
                </a:lnTo>
                <a:lnTo>
                  <a:pt x="2306353" y="255031"/>
                </a:lnTo>
                <a:lnTo>
                  <a:pt x="2322965" y="241612"/>
                </a:lnTo>
                <a:lnTo>
                  <a:pt x="2343771" y="234754"/>
                </a:lnTo>
                <a:lnTo>
                  <a:pt x="2360497" y="239129"/>
                </a:lnTo>
                <a:lnTo>
                  <a:pt x="2379103" y="266509"/>
                </a:lnTo>
                <a:lnTo>
                  <a:pt x="2376976" y="283526"/>
                </a:lnTo>
                <a:lnTo>
                  <a:pt x="2385728" y="307309"/>
                </a:lnTo>
                <a:lnTo>
                  <a:pt x="2406480" y="322308"/>
                </a:lnTo>
                <a:lnTo>
                  <a:pt x="2395080" y="343961"/>
                </a:lnTo>
                <a:lnTo>
                  <a:pt x="2400110" y="355030"/>
                </a:lnTo>
                <a:lnTo>
                  <a:pt x="2386949" y="364801"/>
                </a:lnTo>
                <a:lnTo>
                  <a:pt x="2386702" y="375836"/>
                </a:lnTo>
                <a:lnTo>
                  <a:pt x="2396611" y="395654"/>
                </a:lnTo>
                <a:lnTo>
                  <a:pt x="2420587" y="384394"/>
                </a:lnTo>
                <a:lnTo>
                  <a:pt x="2435880" y="391935"/>
                </a:lnTo>
                <a:lnTo>
                  <a:pt x="2449573" y="389579"/>
                </a:lnTo>
                <a:lnTo>
                  <a:pt x="2476734" y="378771"/>
                </a:lnTo>
                <a:lnTo>
                  <a:pt x="2494346" y="385078"/>
                </a:lnTo>
                <a:lnTo>
                  <a:pt x="2482936" y="375292"/>
                </a:lnTo>
                <a:lnTo>
                  <a:pt x="2479077" y="361062"/>
                </a:lnTo>
                <a:lnTo>
                  <a:pt x="2503048" y="373705"/>
                </a:lnTo>
                <a:lnTo>
                  <a:pt x="2522412" y="392055"/>
                </a:lnTo>
                <a:lnTo>
                  <a:pt x="2515354" y="397347"/>
                </a:lnTo>
                <a:lnTo>
                  <a:pt x="2515088" y="405390"/>
                </a:lnTo>
                <a:lnTo>
                  <a:pt x="2516830" y="422752"/>
                </a:lnTo>
                <a:lnTo>
                  <a:pt x="2543193" y="415358"/>
                </a:lnTo>
                <a:lnTo>
                  <a:pt x="2524962" y="400190"/>
                </a:lnTo>
                <a:lnTo>
                  <a:pt x="2567637" y="393530"/>
                </a:lnTo>
                <a:lnTo>
                  <a:pt x="2589915" y="414815"/>
                </a:lnTo>
                <a:lnTo>
                  <a:pt x="2613039" y="413581"/>
                </a:lnTo>
                <a:lnTo>
                  <a:pt x="2621269" y="410610"/>
                </a:lnTo>
                <a:lnTo>
                  <a:pt x="2634076" y="398857"/>
                </a:lnTo>
                <a:lnTo>
                  <a:pt x="2634775" y="428573"/>
                </a:lnTo>
                <a:lnTo>
                  <a:pt x="2604839" y="438570"/>
                </a:lnTo>
                <a:lnTo>
                  <a:pt x="2596402" y="463326"/>
                </a:lnTo>
                <a:lnTo>
                  <a:pt x="2621633" y="478876"/>
                </a:lnTo>
                <a:lnTo>
                  <a:pt x="2628938" y="469253"/>
                </a:lnTo>
                <a:lnTo>
                  <a:pt x="2633939" y="462931"/>
                </a:lnTo>
                <a:lnTo>
                  <a:pt x="2660971" y="458790"/>
                </a:lnTo>
                <a:lnTo>
                  <a:pt x="2677254" y="468949"/>
                </a:lnTo>
                <a:lnTo>
                  <a:pt x="2690859" y="470085"/>
                </a:lnTo>
                <a:lnTo>
                  <a:pt x="2703991" y="482996"/>
                </a:lnTo>
                <a:lnTo>
                  <a:pt x="2708766" y="454162"/>
                </a:lnTo>
                <a:lnTo>
                  <a:pt x="2736084" y="442457"/>
                </a:lnTo>
                <a:lnTo>
                  <a:pt x="2755005" y="432651"/>
                </a:lnTo>
                <a:lnTo>
                  <a:pt x="2806481" y="395844"/>
                </a:lnTo>
                <a:lnTo>
                  <a:pt x="2875007" y="375229"/>
                </a:lnTo>
                <a:lnTo>
                  <a:pt x="2902887" y="365458"/>
                </a:lnTo>
                <a:lnTo>
                  <a:pt x="2919002" y="354459"/>
                </a:lnTo>
                <a:lnTo>
                  <a:pt x="2942835" y="346247"/>
                </a:lnTo>
                <a:lnTo>
                  <a:pt x="2930470" y="359799"/>
                </a:lnTo>
                <a:lnTo>
                  <a:pt x="2930864" y="380478"/>
                </a:lnTo>
                <a:lnTo>
                  <a:pt x="2896803" y="386955"/>
                </a:lnTo>
                <a:lnTo>
                  <a:pt x="2915694" y="420410"/>
                </a:lnTo>
                <a:lnTo>
                  <a:pt x="3027489" y="501396"/>
                </a:lnTo>
                <a:lnTo>
                  <a:pt x="3106862" y="617555"/>
                </a:lnTo>
                <a:lnTo>
                  <a:pt x="3172237" y="725442"/>
                </a:lnTo>
                <a:lnTo>
                  <a:pt x="3231541" y="835738"/>
                </a:lnTo>
                <a:lnTo>
                  <a:pt x="3239967" y="841065"/>
                </a:lnTo>
                <a:lnTo>
                  <a:pt x="3255767" y="836126"/>
                </a:lnTo>
                <a:lnTo>
                  <a:pt x="3272808" y="830179"/>
                </a:lnTo>
                <a:lnTo>
                  <a:pt x="3281520" y="809116"/>
                </a:lnTo>
                <a:lnTo>
                  <a:pt x="3281560" y="790762"/>
                </a:lnTo>
                <a:lnTo>
                  <a:pt x="3299939" y="779660"/>
                </a:lnTo>
                <a:lnTo>
                  <a:pt x="3324772" y="780437"/>
                </a:lnTo>
                <a:lnTo>
                  <a:pt x="3340429" y="795669"/>
                </a:lnTo>
                <a:lnTo>
                  <a:pt x="3341418" y="814936"/>
                </a:lnTo>
                <a:lnTo>
                  <a:pt x="3371926" y="824732"/>
                </a:lnTo>
                <a:lnTo>
                  <a:pt x="3374810" y="854547"/>
                </a:lnTo>
                <a:lnTo>
                  <a:pt x="3412086" y="851132"/>
                </a:lnTo>
                <a:lnTo>
                  <a:pt x="3445542" y="859690"/>
                </a:lnTo>
                <a:lnTo>
                  <a:pt x="3458876" y="853588"/>
                </a:lnTo>
                <a:lnTo>
                  <a:pt x="3486554" y="850681"/>
                </a:lnTo>
                <a:lnTo>
                  <a:pt x="3526295" y="833925"/>
                </a:lnTo>
                <a:lnTo>
                  <a:pt x="3541357" y="820887"/>
                </a:lnTo>
                <a:lnTo>
                  <a:pt x="3582330" y="828429"/>
                </a:lnTo>
                <a:lnTo>
                  <a:pt x="3604095" y="838772"/>
                </a:lnTo>
                <a:lnTo>
                  <a:pt x="3629189" y="869857"/>
                </a:lnTo>
                <a:lnTo>
                  <a:pt x="3636336" y="895721"/>
                </a:lnTo>
                <a:lnTo>
                  <a:pt x="3644438" y="921049"/>
                </a:lnTo>
                <a:lnTo>
                  <a:pt x="3661483" y="922276"/>
                </a:lnTo>
                <a:lnTo>
                  <a:pt x="3685164" y="935053"/>
                </a:lnTo>
                <a:lnTo>
                  <a:pt x="3701023" y="944091"/>
                </a:lnTo>
                <a:lnTo>
                  <a:pt x="3717173" y="955118"/>
                </a:lnTo>
                <a:lnTo>
                  <a:pt x="3712442" y="970145"/>
                </a:lnTo>
                <a:lnTo>
                  <a:pt x="3732382" y="995946"/>
                </a:lnTo>
                <a:lnTo>
                  <a:pt x="3751328" y="1008144"/>
                </a:lnTo>
                <a:lnTo>
                  <a:pt x="3771632" y="1007650"/>
                </a:lnTo>
                <a:lnTo>
                  <a:pt x="3785940" y="1013972"/>
                </a:lnTo>
                <a:lnTo>
                  <a:pt x="3800461" y="1015192"/>
                </a:lnTo>
                <a:lnTo>
                  <a:pt x="3809601" y="1024921"/>
                </a:lnTo>
                <a:lnTo>
                  <a:pt x="3833469" y="1017104"/>
                </a:lnTo>
                <a:lnTo>
                  <a:pt x="3855688" y="997004"/>
                </a:lnTo>
                <a:lnTo>
                  <a:pt x="3863829" y="990803"/>
                </a:lnTo>
                <a:lnTo>
                  <a:pt x="3881283" y="985307"/>
                </a:lnTo>
                <a:lnTo>
                  <a:pt x="3883902" y="997315"/>
                </a:lnTo>
                <a:lnTo>
                  <a:pt x="3866369" y="1012032"/>
                </a:lnTo>
                <a:lnTo>
                  <a:pt x="3888519" y="1022678"/>
                </a:lnTo>
                <a:lnTo>
                  <a:pt x="3898658" y="1040245"/>
                </a:lnTo>
                <a:lnTo>
                  <a:pt x="3906883" y="1056888"/>
                </a:lnTo>
                <a:lnTo>
                  <a:pt x="3931135" y="1064197"/>
                </a:lnTo>
                <a:lnTo>
                  <a:pt x="3936092" y="1080558"/>
                </a:lnTo>
                <a:close/>
                <a:moveTo>
                  <a:pt x="1655818" y="1561051"/>
                </a:moveTo>
                <a:lnTo>
                  <a:pt x="1695102" y="1544556"/>
                </a:lnTo>
                <a:lnTo>
                  <a:pt x="1711370" y="1504733"/>
                </a:lnTo>
                <a:lnTo>
                  <a:pt x="1695102" y="1464911"/>
                </a:lnTo>
                <a:lnTo>
                  <a:pt x="1655818" y="1448416"/>
                </a:lnTo>
                <a:lnTo>
                  <a:pt x="1616534" y="1464911"/>
                </a:lnTo>
                <a:lnTo>
                  <a:pt x="1600261" y="1504733"/>
                </a:lnTo>
                <a:lnTo>
                  <a:pt x="1616534" y="1544556"/>
                </a:lnTo>
                <a:lnTo>
                  <a:pt x="1655818" y="1561051"/>
                </a:lnTo>
                <a:lnTo>
                  <a:pt x="1655818" y="1561051"/>
                </a:lnTo>
                <a:close/>
                <a:moveTo>
                  <a:pt x="405790" y="1636946"/>
                </a:moveTo>
                <a:lnTo>
                  <a:pt x="412410" y="1627392"/>
                </a:lnTo>
                <a:lnTo>
                  <a:pt x="412084" y="1633780"/>
                </a:lnTo>
                <a:lnTo>
                  <a:pt x="405790" y="1636946"/>
                </a:lnTo>
                <a:close/>
                <a:moveTo>
                  <a:pt x="397217" y="1661489"/>
                </a:moveTo>
                <a:lnTo>
                  <a:pt x="384985" y="1652646"/>
                </a:lnTo>
                <a:lnTo>
                  <a:pt x="391683" y="1629769"/>
                </a:lnTo>
                <a:lnTo>
                  <a:pt x="385078" y="1648612"/>
                </a:lnTo>
                <a:lnTo>
                  <a:pt x="393047" y="1660056"/>
                </a:lnTo>
                <a:lnTo>
                  <a:pt x="397217" y="1661489"/>
                </a:lnTo>
                <a:close/>
                <a:moveTo>
                  <a:pt x="451834" y="1653845"/>
                </a:moveTo>
                <a:lnTo>
                  <a:pt x="447857" y="1655434"/>
                </a:lnTo>
                <a:lnTo>
                  <a:pt x="440811" y="1642802"/>
                </a:lnTo>
                <a:lnTo>
                  <a:pt x="448981" y="1644607"/>
                </a:lnTo>
                <a:lnTo>
                  <a:pt x="451834" y="1653845"/>
                </a:lnTo>
                <a:close/>
                <a:moveTo>
                  <a:pt x="637497" y="1575539"/>
                </a:moveTo>
                <a:lnTo>
                  <a:pt x="624079" y="1572995"/>
                </a:lnTo>
                <a:lnTo>
                  <a:pt x="633893" y="1567117"/>
                </a:lnTo>
                <a:lnTo>
                  <a:pt x="637497" y="1575539"/>
                </a:lnTo>
                <a:close/>
                <a:moveTo>
                  <a:pt x="364087" y="1458913"/>
                </a:moveTo>
                <a:lnTo>
                  <a:pt x="354328" y="1453069"/>
                </a:lnTo>
                <a:lnTo>
                  <a:pt x="364087" y="1458913"/>
                </a:lnTo>
                <a:close/>
              </a:path>
            </a:pathLst>
          </a:custGeom>
          <a:solidFill xmlns:a="http://schemas.openxmlformats.org/drawingml/2006/main">
            <a:srgbClr val="EAC84E"/>
          </a:solidFill>
          <a:ln xmlns:a="http://schemas.openxmlformats.org/drawingml/2006/main" w="13335">
            <a:solidFill>
              <a:srgbClr val="B6293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B43885-14EE-40B6-9B77-184AA0A3F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67010" y="4632643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61E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1F9877-5AFC-4FF3-BA19-04F5A82F5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80295" y="4691348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61E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1501AA-8E1F-4F33-9BF3-45A6AFE05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15550" y="4691348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61E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8E9150-3C24-4584-8782-48A0CC551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7893" y="4687253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61E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2D133E-96A7-4DE6-A432-E0C19AD09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930777"/>
            <a:ext cx="2662238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defPPr>
            <a:lvl1pPr>
              <a:defRPr sz="18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1pPr>
            <a:lvl2pPr>
              <a:defRPr sz="18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2pPr>
            <a:lvl3pPr>
              <a:defRPr sz="18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3pPr>
            <a:lvl4pPr>
              <a:defRPr sz="18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4pPr>
            <a:lvl5pPr>
              <a:defRPr sz="18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5pPr>
            <a:lvl6pPr>
              <a:defRPr sz="18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6pPr>
            <a:lvl7pPr>
              <a:defRPr sz="18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7pPr>
            <a:lvl8pPr>
              <a:defRPr sz="18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8pPr>
            <a:lvl9pPr>
              <a:defRPr sz="18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pPr>
            <a:r>
              <a:rPr sz="1800" b="0">
                <a:solidFill>
                  <a:srgbClr val="661E2B"/>
                </a:solidFill>
                <a:latin typeface="Oswald"/>
                <a:ea typeface="Oswald"/>
                <a:cs typeface="Oswald"/>
              </a:rPr>
              <a:t>КАЗАХСТАН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D1AB28-BC5D-4777-85BD-A2EBB1ABC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5429250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defPPr>
            <a:lvl1pPr>
              <a:defRPr sz="12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2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2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2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2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2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2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2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2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pPr>
            <a:r>
              <a:rPr sz="1200" b="0">
                <a:solidFill>
                  <a:srgbClr val="88615A"/>
                </a:solidFill>
                <a:latin typeface="Golos Text"/>
                <a:ea typeface="Golos Text"/>
                <a:cs typeface="Golos Text"/>
              </a:rPr>
              <a:t>Жетысу · Мерке · Пишпек · Аулие-Ата</a:t>
            </a:r>
          </a:p>
        </p:txBody>
      </p:sp>
    </p:spTree>
    <p:extLst>
      <p:ext uri="{BB962C8B-B14F-4D97-AF65-F5344CB8AC3E}">
        <p14:creationId xmlns:p14="http://schemas.microsoft.com/office/powerpoint/2010/main" val="183872063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6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EFBB99-544C-40A0-96E3-F5330854B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5524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29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85307D-44C8-4D73-8FDA-2F6B98966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defPPr>
            <a:lvl1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1pPr>
            <a:lvl2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2pPr>
            <a:lvl3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3pPr>
            <a:lvl4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4pPr>
            <a:lvl5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5pPr>
            <a:lvl6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6pPr>
            <a:lvl7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7pPr>
            <a:lvl8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8pPr>
            <a:lvl9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pPr>
            <a:r>
              <a:rPr sz="1650" b="0">
                <a:solidFill>
                  <a:srgbClr val="661E2B"/>
                </a:solidFill>
                <a:latin typeface="Oswald"/>
                <a:ea typeface="Oswald"/>
                <a:cs typeface="Oswald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A0FB1E-7D7C-48E6-95E3-5D2410740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5375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defPPr>
            <a:lvl1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1pPr>
            <a:lvl2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2pPr>
            <a:lvl3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3pPr>
            <a:lvl4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4pPr>
            <a:lvl5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5pPr>
            <a:lvl6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6pPr>
            <a:lvl7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7pPr>
            <a:lvl8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8pPr>
            <a:lvl9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pPr>
            <a:r>
              <a:rPr sz="4650" b="0">
                <a:solidFill>
                  <a:srgbClr val="661E2B"/>
                </a:solidFill>
                <a:latin typeface="Oswald"/>
                <a:ea typeface="Oswald"/>
                <a:cs typeface="Oswald"/>
              </a:rPr>
              <a:t>Земля и участие</a:t>
            </a:r>
          </a:p>
          <a:p xmlns:a="http://schemas.openxmlformats.org/drawingml/2006/main">
            <a: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pPr>
            <a:r>
              <a:rPr sz="4650" b="0">
                <a:solidFill>
                  <a:srgbClr val="661E2B"/>
                </a:solidFill>
                <a:latin typeface="Oswald"/>
                <a:ea typeface="Oswald"/>
                <a:cs typeface="Oswald"/>
              </a:rPr>
              <a:t>в управлении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70E56C-BB64-4A2A-8F36-CD647D23D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57400"/>
            <a:ext cx="1076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defPPr>
            <a:lvl1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rPr>
              <a:t>1919–1924 · Туркестан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1D24A2-FC7F-4BBF-8C9B-2E954F63F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1940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defPPr>
            <a:lvl1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1pPr>
            <a:lvl2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2pPr>
            <a:lvl3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3pPr>
            <a:lvl4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4pPr>
            <a:lvl5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5pPr>
            <a:lvl6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6pPr>
            <a:lvl7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7pPr>
            <a:lvl8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8pPr>
            <a:lvl9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Мусбюро: представительство местного населения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480D07-C81B-4BB8-87AE-D926628F3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defPPr>
            <a:lvl1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1pPr>
            <a:lvl2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2pPr>
            <a:lvl3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3pPr>
            <a:lvl4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4pPr>
            <a:lvl5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5pPr>
            <a:lvl6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6pPr>
            <a:lvl7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7pPr>
            <a:lvl8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8pPr>
            <a:lvl9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1920 — председатель ЦИК Туркестанской АССР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2F2362-CDD7-45AE-B7B5-1892E73F7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3860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defPPr>
            <a:lvl1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1pPr>
            <a:lvl2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2pPr>
            <a:lvl3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3pPr>
            <a:lvl4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4pPr>
            <a:lvl5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5pPr>
            <a:lvl6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6pPr>
            <a:lvl7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7pPr>
            <a:lvl8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8pPr>
            <a:lvl9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1922–1924 — председатель Совнаркома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65714E-3D06-48A0-9C87-3153C5431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4820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defPPr>
            <a:lvl1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1pPr>
            <a:lvl2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2pPr>
            <a:lvl3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3pPr>
            <a:lvl4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4pPr>
            <a:lvl5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5pPr>
            <a:lvl6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6pPr>
            <a:lvl7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7pPr>
            <a:lvl8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8pPr>
            <a:lvl9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Земельный вопрос связан с устройством власти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36EF8B-96C8-410F-B05E-9B9BCAF80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87200" y="0"/>
            <a:ext cx="3048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C84E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83595206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6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2F904F-A5C9-4E21-92C8-11D43E559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5524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29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A0B1D7-78DC-4F71-8AA3-400EB9878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defPPr>
            <a:lvl1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1pPr>
            <a:lvl2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2pPr>
            <a:lvl3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3pPr>
            <a:lvl4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4pPr>
            <a:lvl5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5pPr>
            <a:lvl6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6pPr>
            <a:lvl7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7pPr>
            <a:lvl8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8pPr>
            <a:lvl9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pPr>
            <a:r>
              <a:rPr sz="1650" b="0">
                <a:solidFill>
                  <a:srgbClr val="661E2B"/>
                </a:solidFill>
                <a:latin typeface="Oswald"/>
                <a:ea typeface="Oswald"/>
                <a:cs typeface="Oswald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46E468-C6AB-483B-B3B8-28202C5B4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5375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defPPr>
            <a:lvl1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1pPr>
            <a:lvl2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2pPr>
            <a:lvl3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3pPr>
            <a:lvl4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4pPr>
            <a:lvl5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5pPr>
            <a:lvl6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6pPr>
            <a:lvl7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7pPr>
            <a:lvl8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8pPr>
            <a:lvl9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pPr>
            <a:r>
              <a:rPr sz="4650" b="0">
                <a:solidFill>
                  <a:srgbClr val="661E2B"/>
                </a:solidFill>
                <a:latin typeface="Oswald"/>
                <a:ea typeface="Oswald"/>
                <a:cs typeface="Oswald"/>
              </a:rPr>
              <a:t>Турксиб: экономика</a:t>
            </a:r>
          </a:p>
          <a:p xmlns:a="http://schemas.openxmlformats.org/drawingml/2006/main">
            <a:pPr>
              <a:defRPr sz="4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pPr>
            <a:r>
              <a:rPr sz="4650" b="0">
                <a:solidFill>
                  <a:srgbClr val="661E2B"/>
                </a:solidFill>
                <a:latin typeface="Oswald"/>
                <a:ea typeface="Oswald"/>
                <a:cs typeface="Oswald"/>
              </a:rPr>
              <a:t>и связь регионов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0FED67-4B98-40BE-B3EF-88705976F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57400"/>
            <a:ext cx="1076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defPPr>
            <a:lvl1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rPr>
              <a:t>1927–1930 · Строительство магистрали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07D2F1-B59C-427C-BA68-9267F7851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19400"/>
            <a:ext cx="642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defPPr>
            <a:lvl1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Рыскулов возглавляет Комитет содействия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995682-E74D-48EB-A6EC-4C9A03F47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38525"/>
            <a:ext cx="642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defPPr>
            <a:lvl1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Апрель 1930 — смычка участков дороги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8D72C7-6E57-4403-8A54-365895FF3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57650"/>
            <a:ext cx="642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defPPr>
            <a:lvl1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1930 — книга «Турксиб»; Москва и Ленинград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AA298F-4F36-4E8F-B321-C1464E130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76775"/>
            <a:ext cx="6429375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defPPr>
            <a:lvl1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1875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1931 — начало постоянной эксплуатации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A7DAC9-641C-4C33-A970-FE5EBC4C4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800350"/>
            <a:ext cx="4095750" cy="2457450"/>
          </a:xfrm>
          <a:custGeom xmlns:a="http://schemas.openxmlformats.org/drawingml/2006/main">
            <a:pathLst>
              <a:path w="4095750" h="2457450">
                <a:moveTo>
                  <a:pt x="3936092" y="1080558"/>
                </a:moveTo>
                <a:lnTo>
                  <a:pt x="3889838" y="1079387"/>
                </a:lnTo>
                <a:lnTo>
                  <a:pt x="3877778" y="1100792"/>
                </a:lnTo>
                <a:lnTo>
                  <a:pt x="3880535" y="1123369"/>
                </a:lnTo>
                <a:lnTo>
                  <a:pt x="3864784" y="1155025"/>
                </a:lnTo>
                <a:lnTo>
                  <a:pt x="3828291" y="1171626"/>
                </a:lnTo>
                <a:lnTo>
                  <a:pt x="3765110" y="1233284"/>
                </a:lnTo>
                <a:lnTo>
                  <a:pt x="3771922" y="1302011"/>
                </a:lnTo>
                <a:lnTo>
                  <a:pt x="3778414" y="1332228"/>
                </a:lnTo>
                <a:lnTo>
                  <a:pt x="3766591" y="1345697"/>
                </a:lnTo>
                <a:lnTo>
                  <a:pt x="3743679" y="1359870"/>
                </a:lnTo>
                <a:lnTo>
                  <a:pt x="3719343" y="1376076"/>
                </a:lnTo>
                <a:lnTo>
                  <a:pt x="3692567" y="1390087"/>
                </a:lnTo>
                <a:lnTo>
                  <a:pt x="3689190" y="1372383"/>
                </a:lnTo>
                <a:lnTo>
                  <a:pt x="3656586" y="1366185"/>
                </a:lnTo>
                <a:lnTo>
                  <a:pt x="3626132" y="1370107"/>
                </a:lnTo>
                <a:lnTo>
                  <a:pt x="3538571" y="1336370"/>
                </a:lnTo>
                <a:lnTo>
                  <a:pt x="3525409" y="1345774"/>
                </a:lnTo>
                <a:lnTo>
                  <a:pt x="3523140" y="1366206"/>
                </a:lnTo>
                <a:lnTo>
                  <a:pt x="3494656" y="1452278"/>
                </a:lnTo>
                <a:lnTo>
                  <a:pt x="3471625" y="1525609"/>
                </a:lnTo>
                <a:lnTo>
                  <a:pt x="3460220" y="1570953"/>
                </a:lnTo>
                <a:lnTo>
                  <a:pt x="3484742" y="1614158"/>
                </a:lnTo>
                <a:lnTo>
                  <a:pt x="3429043" y="1617340"/>
                </a:lnTo>
                <a:lnTo>
                  <a:pt x="3408744" y="1606581"/>
                </a:lnTo>
                <a:lnTo>
                  <a:pt x="3347482" y="1610356"/>
                </a:lnTo>
                <a:lnTo>
                  <a:pt x="3289632" y="1624501"/>
                </a:lnTo>
                <a:lnTo>
                  <a:pt x="3259361" y="1634745"/>
                </a:lnTo>
                <a:lnTo>
                  <a:pt x="3223547" y="1655572"/>
                </a:lnTo>
                <a:lnTo>
                  <a:pt x="3283853" y="1674423"/>
                </a:lnTo>
                <a:lnTo>
                  <a:pt x="3272267" y="1687207"/>
                </a:lnTo>
                <a:lnTo>
                  <a:pt x="3270209" y="1717840"/>
                </a:lnTo>
                <a:lnTo>
                  <a:pt x="3276962" y="1768143"/>
                </a:lnTo>
                <a:lnTo>
                  <a:pt x="3295120" y="1817891"/>
                </a:lnTo>
                <a:lnTo>
                  <a:pt x="3309793" y="1873783"/>
                </a:lnTo>
                <a:lnTo>
                  <a:pt x="3312166" y="1895933"/>
                </a:lnTo>
                <a:lnTo>
                  <a:pt x="3277573" y="1904706"/>
                </a:lnTo>
                <a:lnTo>
                  <a:pt x="3291315" y="1925148"/>
                </a:lnTo>
                <a:lnTo>
                  <a:pt x="3265336" y="1935551"/>
                </a:lnTo>
                <a:lnTo>
                  <a:pt x="3251840" y="1962826"/>
                </a:lnTo>
                <a:lnTo>
                  <a:pt x="3258150" y="1984260"/>
                </a:lnTo>
                <a:lnTo>
                  <a:pt x="3263308" y="2018318"/>
                </a:lnTo>
                <a:lnTo>
                  <a:pt x="3236020" y="1994430"/>
                </a:lnTo>
                <a:lnTo>
                  <a:pt x="3181196" y="1980030"/>
                </a:lnTo>
                <a:lnTo>
                  <a:pt x="3159933" y="1947252"/>
                </a:lnTo>
                <a:lnTo>
                  <a:pt x="3132595" y="1942585"/>
                </a:lnTo>
                <a:lnTo>
                  <a:pt x="3084722" y="1927974"/>
                </a:lnTo>
                <a:lnTo>
                  <a:pt x="3061135" y="1930193"/>
                </a:lnTo>
                <a:lnTo>
                  <a:pt x="3032340" y="1927755"/>
                </a:lnTo>
                <a:lnTo>
                  <a:pt x="3012464" y="1924108"/>
                </a:lnTo>
                <a:lnTo>
                  <a:pt x="2992618" y="1921966"/>
                </a:lnTo>
                <a:lnTo>
                  <a:pt x="2968342" y="1922002"/>
                </a:lnTo>
                <a:lnTo>
                  <a:pt x="2938789" y="1914883"/>
                </a:lnTo>
                <a:lnTo>
                  <a:pt x="2929092" y="1919938"/>
                </a:lnTo>
                <a:lnTo>
                  <a:pt x="2910723" y="1925247"/>
                </a:lnTo>
                <a:lnTo>
                  <a:pt x="2893977" y="1923628"/>
                </a:lnTo>
                <a:lnTo>
                  <a:pt x="2857416" y="1922594"/>
                </a:lnTo>
                <a:lnTo>
                  <a:pt x="2832568" y="1930249"/>
                </a:lnTo>
                <a:lnTo>
                  <a:pt x="2809552" y="1935389"/>
                </a:lnTo>
                <a:lnTo>
                  <a:pt x="2760045" y="1921388"/>
                </a:lnTo>
                <a:lnTo>
                  <a:pt x="2720165" y="1895644"/>
                </a:lnTo>
                <a:lnTo>
                  <a:pt x="2694334" y="1883061"/>
                </a:lnTo>
                <a:lnTo>
                  <a:pt x="2670796" y="1886521"/>
                </a:lnTo>
                <a:lnTo>
                  <a:pt x="2648479" y="1895686"/>
                </a:lnTo>
                <a:lnTo>
                  <a:pt x="2618375" y="1928030"/>
                </a:lnTo>
                <a:lnTo>
                  <a:pt x="2610804" y="1967373"/>
                </a:lnTo>
                <a:lnTo>
                  <a:pt x="2602821" y="1989350"/>
                </a:lnTo>
                <a:lnTo>
                  <a:pt x="2588202" y="1975811"/>
                </a:lnTo>
                <a:lnTo>
                  <a:pt x="2554150" y="1969641"/>
                </a:lnTo>
                <a:lnTo>
                  <a:pt x="2504347" y="1943971"/>
                </a:lnTo>
                <a:lnTo>
                  <a:pt x="2464960" y="1935741"/>
                </a:lnTo>
                <a:lnTo>
                  <a:pt x="2435191" y="1944493"/>
                </a:lnTo>
                <a:lnTo>
                  <a:pt x="2418106" y="1940966"/>
                </a:lnTo>
                <a:lnTo>
                  <a:pt x="2404629" y="1945873"/>
                </a:lnTo>
                <a:lnTo>
                  <a:pt x="2394849" y="1965613"/>
                </a:lnTo>
                <a:lnTo>
                  <a:pt x="2386742" y="1980513"/>
                </a:lnTo>
                <a:lnTo>
                  <a:pt x="2377626" y="1983967"/>
                </a:lnTo>
                <a:lnTo>
                  <a:pt x="2371759" y="2000536"/>
                </a:lnTo>
                <a:lnTo>
                  <a:pt x="2373048" y="2016808"/>
                </a:lnTo>
                <a:lnTo>
                  <a:pt x="2357081" y="2020890"/>
                </a:lnTo>
                <a:lnTo>
                  <a:pt x="2351460" y="2028971"/>
                </a:lnTo>
                <a:lnTo>
                  <a:pt x="2342629" y="2044891"/>
                </a:lnTo>
                <a:lnTo>
                  <a:pt x="2335089" y="2041590"/>
                </a:lnTo>
                <a:lnTo>
                  <a:pt x="2330078" y="2035226"/>
                </a:lnTo>
                <a:lnTo>
                  <a:pt x="2313313" y="2049925"/>
                </a:lnTo>
                <a:lnTo>
                  <a:pt x="2307633" y="2054613"/>
                </a:lnTo>
                <a:lnTo>
                  <a:pt x="2292615" y="2074780"/>
                </a:lnTo>
                <a:lnTo>
                  <a:pt x="2279109" y="2085240"/>
                </a:lnTo>
                <a:lnTo>
                  <a:pt x="2249423" y="2093847"/>
                </a:lnTo>
                <a:lnTo>
                  <a:pt x="2229527" y="2109005"/>
                </a:lnTo>
                <a:lnTo>
                  <a:pt x="2229016" y="2118868"/>
                </a:lnTo>
                <a:lnTo>
                  <a:pt x="2219023" y="2120850"/>
                </a:lnTo>
                <a:lnTo>
                  <a:pt x="2208835" y="2123362"/>
                </a:lnTo>
                <a:lnTo>
                  <a:pt x="2200280" y="2129994"/>
                </a:lnTo>
                <a:lnTo>
                  <a:pt x="2193891" y="2134862"/>
                </a:lnTo>
                <a:lnTo>
                  <a:pt x="2195751" y="2138283"/>
                </a:lnTo>
                <a:lnTo>
                  <a:pt x="2192902" y="2156768"/>
                </a:lnTo>
                <a:lnTo>
                  <a:pt x="2180320" y="2162814"/>
                </a:lnTo>
                <a:lnTo>
                  <a:pt x="2167877" y="2174088"/>
                </a:lnTo>
                <a:lnTo>
                  <a:pt x="2155311" y="2191973"/>
                </a:lnTo>
                <a:lnTo>
                  <a:pt x="2150300" y="2196467"/>
                </a:lnTo>
                <a:lnTo>
                  <a:pt x="2149970" y="2202083"/>
                </a:lnTo>
                <a:lnTo>
                  <a:pt x="2147859" y="2206923"/>
                </a:lnTo>
                <a:lnTo>
                  <a:pt x="2151147" y="2222578"/>
                </a:lnTo>
                <a:lnTo>
                  <a:pt x="2154445" y="2228328"/>
                </a:lnTo>
                <a:lnTo>
                  <a:pt x="2154592" y="2235976"/>
                </a:lnTo>
                <a:lnTo>
                  <a:pt x="2145634" y="2236611"/>
                </a:lnTo>
                <a:lnTo>
                  <a:pt x="2142405" y="2239200"/>
                </a:lnTo>
                <a:lnTo>
                  <a:pt x="2120884" y="2230449"/>
                </a:lnTo>
                <a:lnTo>
                  <a:pt x="2097150" y="2211121"/>
                </a:lnTo>
                <a:lnTo>
                  <a:pt x="2097465" y="2207452"/>
                </a:lnTo>
                <a:lnTo>
                  <a:pt x="2103904" y="2199974"/>
                </a:lnTo>
                <a:lnTo>
                  <a:pt x="2106621" y="2184445"/>
                </a:lnTo>
                <a:lnTo>
                  <a:pt x="2106916" y="2181228"/>
                </a:lnTo>
                <a:lnTo>
                  <a:pt x="2107054" y="2178343"/>
                </a:lnTo>
                <a:lnTo>
                  <a:pt x="2102821" y="2177849"/>
                </a:lnTo>
                <a:lnTo>
                  <a:pt x="2098135" y="2177447"/>
                </a:lnTo>
                <a:lnTo>
                  <a:pt x="2091254" y="2161876"/>
                </a:lnTo>
                <a:lnTo>
                  <a:pt x="2084363" y="2160719"/>
                </a:lnTo>
                <a:lnTo>
                  <a:pt x="2072598" y="2159597"/>
                </a:lnTo>
                <a:lnTo>
                  <a:pt x="1993716" y="2164310"/>
                </a:lnTo>
                <a:lnTo>
                  <a:pt x="1962401" y="2116984"/>
                </a:lnTo>
                <a:lnTo>
                  <a:pt x="1951902" y="2048313"/>
                </a:lnTo>
                <a:lnTo>
                  <a:pt x="1906642" y="2048200"/>
                </a:lnTo>
                <a:lnTo>
                  <a:pt x="1906593" y="1991907"/>
                </a:lnTo>
                <a:lnTo>
                  <a:pt x="1912593" y="1946582"/>
                </a:lnTo>
                <a:lnTo>
                  <a:pt x="1867078" y="1888275"/>
                </a:lnTo>
                <a:lnTo>
                  <a:pt x="1815867" y="1830042"/>
                </a:lnTo>
                <a:lnTo>
                  <a:pt x="1786664" y="1819385"/>
                </a:lnTo>
                <a:lnTo>
                  <a:pt x="1723517" y="1833678"/>
                </a:lnTo>
                <a:lnTo>
                  <a:pt x="1621668" y="1828638"/>
                </a:lnTo>
                <a:lnTo>
                  <a:pt x="1558752" y="1839538"/>
                </a:lnTo>
                <a:lnTo>
                  <a:pt x="1526487" y="1845732"/>
                </a:lnTo>
                <a:lnTo>
                  <a:pt x="1488616" y="1803310"/>
                </a:lnTo>
                <a:lnTo>
                  <a:pt x="1438548" y="1742597"/>
                </a:lnTo>
                <a:lnTo>
                  <a:pt x="1406544" y="1705085"/>
                </a:lnTo>
                <a:lnTo>
                  <a:pt x="1266104" y="1609460"/>
                </a:lnTo>
                <a:lnTo>
                  <a:pt x="1198454" y="1563390"/>
                </a:lnTo>
                <a:lnTo>
                  <a:pt x="1157442" y="1572604"/>
                </a:lnTo>
                <a:lnTo>
                  <a:pt x="1084377" y="1595208"/>
                </a:lnTo>
                <a:lnTo>
                  <a:pt x="1019900" y="1616195"/>
                </a:lnTo>
                <a:lnTo>
                  <a:pt x="950445" y="1638816"/>
                </a:lnTo>
                <a:lnTo>
                  <a:pt x="950366" y="1638858"/>
                </a:lnTo>
                <a:lnTo>
                  <a:pt x="950287" y="1638901"/>
                </a:lnTo>
                <a:lnTo>
                  <a:pt x="950228" y="1638985"/>
                </a:lnTo>
                <a:lnTo>
                  <a:pt x="950199" y="1639091"/>
                </a:lnTo>
                <a:lnTo>
                  <a:pt x="950218" y="1670550"/>
                </a:lnTo>
                <a:lnTo>
                  <a:pt x="950336" y="1921180"/>
                </a:lnTo>
                <a:lnTo>
                  <a:pt x="943938" y="2139807"/>
                </a:lnTo>
                <a:lnTo>
                  <a:pt x="898161" y="2144697"/>
                </a:lnTo>
                <a:lnTo>
                  <a:pt x="872960" y="2108292"/>
                </a:lnTo>
                <a:lnTo>
                  <a:pt x="851607" y="2062945"/>
                </a:lnTo>
                <a:lnTo>
                  <a:pt x="773679" y="2001784"/>
                </a:lnTo>
                <a:lnTo>
                  <a:pt x="664722" y="2030587"/>
                </a:lnTo>
                <a:lnTo>
                  <a:pt x="613754" y="2076420"/>
                </a:lnTo>
                <a:lnTo>
                  <a:pt x="612816" y="2047816"/>
                </a:lnTo>
                <a:lnTo>
                  <a:pt x="612305" y="2028017"/>
                </a:lnTo>
                <a:lnTo>
                  <a:pt x="628087" y="2002102"/>
                </a:lnTo>
                <a:lnTo>
                  <a:pt x="633032" y="1988280"/>
                </a:lnTo>
                <a:lnTo>
                  <a:pt x="630412" y="1955255"/>
                </a:lnTo>
                <a:lnTo>
                  <a:pt x="630451" y="1953888"/>
                </a:lnTo>
                <a:lnTo>
                  <a:pt x="638264" y="1966887"/>
                </a:lnTo>
                <a:lnTo>
                  <a:pt x="635939" y="1945939"/>
                </a:lnTo>
                <a:lnTo>
                  <a:pt x="603235" y="1935217"/>
                </a:lnTo>
                <a:lnTo>
                  <a:pt x="585361" y="1926573"/>
                </a:lnTo>
                <a:lnTo>
                  <a:pt x="554153" y="1919385"/>
                </a:lnTo>
                <a:lnTo>
                  <a:pt x="541441" y="1898230"/>
                </a:lnTo>
                <a:lnTo>
                  <a:pt x="538263" y="1885220"/>
                </a:lnTo>
                <a:lnTo>
                  <a:pt x="523481" y="1889942"/>
                </a:lnTo>
                <a:lnTo>
                  <a:pt x="506048" y="1868866"/>
                </a:lnTo>
                <a:lnTo>
                  <a:pt x="500792" y="1833223"/>
                </a:lnTo>
                <a:lnTo>
                  <a:pt x="491111" y="1826046"/>
                </a:lnTo>
                <a:lnTo>
                  <a:pt x="475770" y="1793737"/>
                </a:lnTo>
                <a:lnTo>
                  <a:pt x="470414" y="1779504"/>
                </a:lnTo>
                <a:lnTo>
                  <a:pt x="462314" y="1768333"/>
                </a:lnTo>
                <a:lnTo>
                  <a:pt x="447323" y="1738735"/>
                </a:lnTo>
                <a:lnTo>
                  <a:pt x="403627" y="1712331"/>
                </a:lnTo>
                <a:lnTo>
                  <a:pt x="406558" y="1696932"/>
                </a:lnTo>
                <a:lnTo>
                  <a:pt x="411495" y="1684732"/>
                </a:lnTo>
                <a:lnTo>
                  <a:pt x="442222" y="1690071"/>
                </a:lnTo>
                <a:lnTo>
                  <a:pt x="456810" y="1688232"/>
                </a:lnTo>
                <a:lnTo>
                  <a:pt x="476701" y="1697554"/>
                </a:lnTo>
                <a:lnTo>
                  <a:pt x="489901" y="1708642"/>
                </a:lnTo>
                <a:lnTo>
                  <a:pt x="504087" y="1699420"/>
                </a:lnTo>
                <a:lnTo>
                  <a:pt x="521109" y="1702209"/>
                </a:lnTo>
                <a:lnTo>
                  <a:pt x="518062" y="1691538"/>
                </a:lnTo>
                <a:lnTo>
                  <a:pt x="487762" y="1668572"/>
                </a:lnTo>
                <a:lnTo>
                  <a:pt x="473461" y="1659167"/>
                </a:lnTo>
                <a:lnTo>
                  <a:pt x="475398" y="1646035"/>
                </a:lnTo>
                <a:lnTo>
                  <a:pt x="478949" y="1638574"/>
                </a:lnTo>
                <a:lnTo>
                  <a:pt x="492878" y="1629808"/>
                </a:lnTo>
                <a:lnTo>
                  <a:pt x="501087" y="1627841"/>
                </a:lnTo>
                <a:lnTo>
                  <a:pt x="499529" y="1616209"/>
                </a:lnTo>
                <a:lnTo>
                  <a:pt x="515256" y="1587644"/>
                </a:lnTo>
                <a:lnTo>
                  <a:pt x="538991" y="1585694"/>
                </a:lnTo>
                <a:lnTo>
                  <a:pt x="549626" y="1577172"/>
                </a:lnTo>
                <a:lnTo>
                  <a:pt x="567478" y="1587561"/>
                </a:lnTo>
                <a:lnTo>
                  <a:pt x="620963" y="1582478"/>
                </a:lnTo>
                <a:lnTo>
                  <a:pt x="674689" y="1597115"/>
                </a:lnTo>
                <a:lnTo>
                  <a:pt x="689881" y="1592510"/>
                </a:lnTo>
                <a:lnTo>
                  <a:pt x="679564" y="1585111"/>
                </a:lnTo>
                <a:lnTo>
                  <a:pt x="654915" y="1573978"/>
                </a:lnTo>
                <a:lnTo>
                  <a:pt x="641799" y="1563629"/>
                </a:lnTo>
                <a:lnTo>
                  <a:pt x="642520" y="1551041"/>
                </a:lnTo>
                <a:lnTo>
                  <a:pt x="655914" y="1531308"/>
                </a:lnTo>
                <a:lnTo>
                  <a:pt x="670565" y="1510449"/>
                </a:lnTo>
                <a:lnTo>
                  <a:pt x="674084" y="1495244"/>
                </a:lnTo>
                <a:lnTo>
                  <a:pt x="678967" y="1447991"/>
                </a:lnTo>
                <a:lnTo>
                  <a:pt x="673937" y="1436836"/>
                </a:lnTo>
                <a:lnTo>
                  <a:pt x="667666" y="1429187"/>
                </a:lnTo>
                <a:lnTo>
                  <a:pt x="677060" y="1416893"/>
                </a:lnTo>
                <a:lnTo>
                  <a:pt x="685401" y="1414421"/>
                </a:lnTo>
                <a:lnTo>
                  <a:pt x="676223" y="1399228"/>
                </a:lnTo>
                <a:lnTo>
                  <a:pt x="664286" y="1377751"/>
                </a:lnTo>
                <a:lnTo>
                  <a:pt x="625940" y="1370407"/>
                </a:lnTo>
                <a:lnTo>
                  <a:pt x="611437" y="1372896"/>
                </a:lnTo>
                <a:lnTo>
                  <a:pt x="588919" y="1384106"/>
                </a:lnTo>
                <a:lnTo>
                  <a:pt x="594259" y="1391623"/>
                </a:lnTo>
                <a:lnTo>
                  <a:pt x="576222" y="1384790"/>
                </a:lnTo>
                <a:lnTo>
                  <a:pt x="573299" y="1373851"/>
                </a:lnTo>
                <a:lnTo>
                  <a:pt x="560587" y="1375562"/>
                </a:lnTo>
                <a:lnTo>
                  <a:pt x="545565" y="1373385"/>
                </a:lnTo>
                <a:lnTo>
                  <a:pt x="535953" y="1361252"/>
                </a:lnTo>
                <a:lnTo>
                  <a:pt x="517954" y="1355808"/>
                </a:lnTo>
                <a:lnTo>
                  <a:pt x="471670" y="1358125"/>
                </a:lnTo>
                <a:lnTo>
                  <a:pt x="460965" y="1362208"/>
                </a:lnTo>
                <a:lnTo>
                  <a:pt x="453183" y="1369618"/>
                </a:lnTo>
                <a:lnTo>
                  <a:pt x="439137" y="1376818"/>
                </a:lnTo>
                <a:lnTo>
                  <a:pt x="436067" y="1381856"/>
                </a:lnTo>
                <a:lnTo>
                  <a:pt x="423200" y="1379523"/>
                </a:lnTo>
                <a:lnTo>
                  <a:pt x="416650" y="1385123"/>
                </a:lnTo>
                <a:lnTo>
                  <a:pt x="409449" y="1392289"/>
                </a:lnTo>
                <a:lnTo>
                  <a:pt x="401302" y="1397239"/>
                </a:lnTo>
                <a:lnTo>
                  <a:pt x="377443" y="1415882"/>
                </a:lnTo>
                <a:lnTo>
                  <a:pt x="364374" y="1423754"/>
                </a:lnTo>
                <a:lnTo>
                  <a:pt x="357902" y="1429187"/>
                </a:lnTo>
                <a:lnTo>
                  <a:pt x="346491" y="1422954"/>
                </a:lnTo>
                <a:lnTo>
                  <a:pt x="340104" y="1430520"/>
                </a:lnTo>
                <a:lnTo>
                  <a:pt x="332058" y="1428781"/>
                </a:lnTo>
                <a:lnTo>
                  <a:pt x="329725" y="1429937"/>
                </a:lnTo>
                <a:lnTo>
                  <a:pt x="322849" y="1427504"/>
                </a:lnTo>
                <a:lnTo>
                  <a:pt x="317904" y="1435525"/>
                </a:lnTo>
                <a:lnTo>
                  <a:pt x="314098" y="1435303"/>
                </a:lnTo>
                <a:lnTo>
                  <a:pt x="316772" y="1445753"/>
                </a:lnTo>
                <a:lnTo>
                  <a:pt x="308912" y="1439170"/>
                </a:lnTo>
                <a:lnTo>
                  <a:pt x="303362" y="1445280"/>
                </a:lnTo>
                <a:lnTo>
                  <a:pt x="306913" y="1452452"/>
                </a:lnTo>
                <a:lnTo>
                  <a:pt x="275944" y="1435946"/>
                </a:lnTo>
                <a:lnTo>
                  <a:pt x="245101" y="1425557"/>
                </a:lnTo>
                <a:lnTo>
                  <a:pt x="235651" y="1411775"/>
                </a:lnTo>
                <a:lnTo>
                  <a:pt x="258381" y="1402279"/>
                </a:lnTo>
                <a:lnTo>
                  <a:pt x="241538" y="1311529"/>
                </a:lnTo>
                <a:lnTo>
                  <a:pt x="207107" y="1267928"/>
                </a:lnTo>
                <a:lnTo>
                  <a:pt x="132344" y="1262644"/>
                </a:lnTo>
                <a:lnTo>
                  <a:pt x="107172" y="1251648"/>
                </a:lnTo>
                <a:lnTo>
                  <a:pt x="100123" y="1232187"/>
                </a:lnTo>
                <a:lnTo>
                  <a:pt x="105114" y="1214909"/>
                </a:lnTo>
                <a:lnTo>
                  <a:pt x="103018" y="1199804"/>
                </a:lnTo>
                <a:lnTo>
                  <a:pt x="93272" y="1188593"/>
                </a:lnTo>
                <a:lnTo>
                  <a:pt x="71801" y="1103932"/>
                </a:lnTo>
                <a:lnTo>
                  <a:pt x="99060" y="1071676"/>
                </a:lnTo>
                <a:lnTo>
                  <a:pt x="91303" y="971493"/>
                </a:lnTo>
                <a:lnTo>
                  <a:pt x="121564" y="928386"/>
                </a:lnTo>
                <a:lnTo>
                  <a:pt x="132610" y="911545"/>
                </a:lnTo>
                <a:lnTo>
                  <a:pt x="154750" y="895495"/>
                </a:lnTo>
                <a:lnTo>
                  <a:pt x="172233" y="911997"/>
                </a:lnTo>
                <a:lnTo>
                  <a:pt x="191666" y="936274"/>
                </a:lnTo>
                <a:lnTo>
                  <a:pt x="204060" y="960621"/>
                </a:lnTo>
                <a:lnTo>
                  <a:pt x="219348" y="973870"/>
                </a:lnTo>
                <a:lnTo>
                  <a:pt x="255605" y="969948"/>
                </a:lnTo>
                <a:lnTo>
                  <a:pt x="271637" y="942398"/>
                </a:lnTo>
                <a:lnTo>
                  <a:pt x="255142" y="880785"/>
                </a:lnTo>
                <a:lnTo>
                  <a:pt x="260946" y="874097"/>
                </a:lnTo>
                <a:lnTo>
                  <a:pt x="324654" y="839865"/>
                </a:lnTo>
                <a:lnTo>
                  <a:pt x="323950" y="809990"/>
                </a:lnTo>
                <a:lnTo>
                  <a:pt x="366029" y="798579"/>
                </a:lnTo>
                <a:lnTo>
                  <a:pt x="413425" y="770976"/>
                </a:lnTo>
                <a:lnTo>
                  <a:pt x="415999" y="761952"/>
                </a:lnTo>
                <a:lnTo>
                  <a:pt x="431219" y="754971"/>
                </a:lnTo>
                <a:lnTo>
                  <a:pt x="436407" y="732416"/>
                </a:lnTo>
                <a:lnTo>
                  <a:pt x="447344" y="741933"/>
                </a:lnTo>
                <a:lnTo>
                  <a:pt x="459187" y="716408"/>
                </a:lnTo>
                <a:lnTo>
                  <a:pt x="494370" y="727117"/>
                </a:lnTo>
                <a:lnTo>
                  <a:pt x="511677" y="733195"/>
                </a:lnTo>
                <a:lnTo>
                  <a:pt x="499854" y="748008"/>
                </a:lnTo>
                <a:lnTo>
                  <a:pt x="526931" y="749740"/>
                </a:lnTo>
                <a:lnTo>
                  <a:pt x="537912" y="757546"/>
                </a:lnTo>
                <a:lnTo>
                  <a:pt x="557295" y="728818"/>
                </a:lnTo>
                <a:lnTo>
                  <a:pt x="577782" y="729940"/>
                </a:lnTo>
                <a:lnTo>
                  <a:pt x="598130" y="718757"/>
                </a:lnTo>
                <a:lnTo>
                  <a:pt x="616499" y="748837"/>
                </a:lnTo>
                <a:lnTo>
                  <a:pt x="634716" y="755878"/>
                </a:lnTo>
                <a:lnTo>
                  <a:pt x="643183" y="752188"/>
                </a:lnTo>
                <a:lnTo>
                  <a:pt x="656896" y="752897"/>
                </a:lnTo>
                <a:lnTo>
                  <a:pt x="666642" y="753592"/>
                </a:lnTo>
                <a:lnTo>
                  <a:pt x="685336" y="749789"/>
                </a:lnTo>
                <a:lnTo>
                  <a:pt x="697455" y="751525"/>
                </a:lnTo>
                <a:lnTo>
                  <a:pt x="719654" y="762421"/>
                </a:lnTo>
                <a:lnTo>
                  <a:pt x="722814" y="777463"/>
                </a:lnTo>
                <a:lnTo>
                  <a:pt x="755891" y="793809"/>
                </a:lnTo>
                <a:lnTo>
                  <a:pt x="774378" y="813370"/>
                </a:lnTo>
                <a:lnTo>
                  <a:pt x="785591" y="828570"/>
                </a:lnTo>
                <a:lnTo>
                  <a:pt x="806225" y="838532"/>
                </a:lnTo>
                <a:lnTo>
                  <a:pt x="801283" y="859556"/>
                </a:lnTo>
                <a:lnTo>
                  <a:pt x="807583" y="883868"/>
                </a:lnTo>
                <a:lnTo>
                  <a:pt x="822872" y="859154"/>
                </a:lnTo>
                <a:lnTo>
                  <a:pt x="823531" y="841305"/>
                </a:lnTo>
                <a:lnTo>
                  <a:pt x="814002" y="825529"/>
                </a:lnTo>
                <a:lnTo>
                  <a:pt x="833080" y="820111"/>
                </a:lnTo>
                <a:lnTo>
                  <a:pt x="865252" y="846878"/>
                </a:lnTo>
                <a:lnTo>
                  <a:pt x="904029" y="867500"/>
                </a:lnTo>
                <a:lnTo>
                  <a:pt x="923383" y="882118"/>
                </a:lnTo>
                <a:lnTo>
                  <a:pt x="969159" y="831618"/>
                </a:lnTo>
                <a:lnTo>
                  <a:pt x="992106" y="824245"/>
                </a:lnTo>
                <a:lnTo>
                  <a:pt x="1000887" y="810103"/>
                </a:lnTo>
                <a:lnTo>
                  <a:pt x="1017298" y="812354"/>
                </a:lnTo>
                <a:lnTo>
                  <a:pt x="1034900" y="812082"/>
                </a:lnTo>
                <a:lnTo>
                  <a:pt x="1063773" y="806346"/>
                </a:lnTo>
                <a:lnTo>
                  <a:pt x="1075232" y="821713"/>
                </a:lnTo>
                <a:lnTo>
                  <a:pt x="1092292" y="838468"/>
                </a:lnTo>
                <a:lnTo>
                  <a:pt x="1116559" y="831611"/>
                </a:lnTo>
                <a:lnTo>
                  <a:pt x="1127929" y="804706"/>
                </a:lnTo>
                <a:lnTo>
                  <a:pt x="1143158" y="806893"/>
                </a:lnTo>
                <a:lnTo>
                  <a:pt x="1156389" y="811416"/>
                </a:lnTo>
                <a:lnTo>
                  <a:pt x="1172376" y="798667"/>
                </a:lnTo>
                <a:lnTo>
                  <a:pt x="1192577" y="810692"/>
                </a:lnTo>
                <a:lnTo>
                  <a:pt x="1195057" y="831173"/>
                </a:lnTo>
                <a:lnTo>
                  <a:pt x="1204597" y="846278"/>
                </a:lnTo>
                <a:lnTo>
                  <a:pt x="1220298" y="856628"/>
                </a:lnTo>
                <a:lnTo>
                  <a:pt x="1264283" y="871578"/>
                </a:lnTo>
                <a:lnTo>
                  <a:pt x="1291631" y="880065"/>
                </a:lnTo>
                <a:lnTo>
                  <a:pt x="1294229" y="886570"/>
                </a:lnTo>
                <a:lnTo>
                  <a:pt x="1324353" y="865532"/>
                </a:lnTo>
                <a:lnTo>
                  <a:pt x="1331412" y="840479"/>
                </a:lnTo>
                <a:lnTo>
                  <a:pt x="1356879" y="859838"/>
                </a:lnTo>
                <a:lnTo>
                  <a:pt x="1470827" y="836218"/>
                </a:lnTo>
                <a:lnTo>
                  <a:pt x="1490306" y="783218"/>
                </a:lnTo>
                <a:lnTo>
                  <a:pt x="1466250" y="757737"/>
                </a:lnTo>
                <a:lnTo>
                  <a:pt x="1444376" y="755373"/>
                </a:lnTo>
                <a:lnTo>
                  <a:pt x="1430554" y="752435"/>
                </a:lnTo>
                <a:lnTo>
                  <a:pt x="1422502" y="741901"/>
                </a:lnTo>
                <a:lnTo>
                  <a:pt x="1380683" y="730920"/>
                </a:lnTo>
                <a:lnTo>
                  <a:pt x="1375524" y="718637"/>
                </a:lnTo>
                <a:lnTo>
                  <a:pt x="1349880" y="698957"/>
                </a:lnTo>
                <a:lnTo>
                  <a:pt x="1332140" y="689140"/>
                </a:lnTo>
                <a:lnTo>
                  <a:pt x="1387072" y="662101"/>
                </a:lnTo>
                <a:lnTo>
                  <a:pt x="1423742" y="643070"/>
                </a:lnTo>
                <a:lnTo>
                  <a:pt x="1423476" y="617220"/>
                </a:lnTo>
                <a:lnTo>
                  <a:pt x="1410501" y="597818"/>
                </a:lnTo>
                <a:lnTo>
                  <a:pt x="1400145" y="593507"/>
                </a:lnTo>
                <a:lnTo>
                  <a:pt x="1408503" y="579150"/>
                </a:lnTo>
                <a:lnTo>
                  <a:pt x="1426410" y="549984"/>
                </a:lnTo>
                <a:lnTo>
                  <a:pt x="1446876" y="544305"/>
                </a:lnTo>
                <a:lnTo>
                  <a:pt x="1471448" y="543176"/>
                </a:lnTo>
                <a:lnTo>
                  <a:pt x="1497122" y="550203"/>
                </a:lnTo>
                <a:lnTo>
                  <a:pt x="1532970" y="547102"/>
                </a:lnTo>
                <a:lnTo>
                  <a:pt x="1495911" y="518317"/>
                </a:lnTo>
                <a:lnTo>
                  <a:pt x="1452517" y="509280"/>
                </a:lnTo>
                <a:lnTo>
                  <a:pt x="1448737" y="484689"/>
                </a:lnTo>
                <a:lnTo>
                  <a:pt x="1462420" y="484689"/>
                </a:lnTo>
                <a:lnTo>
                  <a:pt x="1477974" y="466134"/>
                </a:lnTo>
                <a:lnTo>
                  <a:pt x="1439660" y="467432"/>
                </a:lnTo>
                <a:lnTo>
                  <a:pt x="1432818" y="456779"/>
                </a:lnTo>
                <a:lnTo>
                  <a:pt x="1440891" y="444094"/>
                </a:lnTo>
                <a:lnTo>
                  <a:pt x="1437819" y="427303"/>
                </a:lnTo>
                <a:lnTo>
                  <a:pt x="1426656" y="419584"/>
                </a:lnTo>
                <a:lnTo>
                  <a:pt x="1444277" y="419338"/>
                </a:lnTo>
                <a:lnTo>
                  <a:pt x="1447920" y="409799"/>
                </a:lnTo>
                <a:lnTo>
                  <a:pt x="1470010" y="403097"/>
                </a:lnTo>
                <a:lnTo>
                  <a:pt x="1486953" y="415097"/>
                </a:lnTo>
                <a:lnTo>
                  <a:pt x="1504121" y="409467"/>
                </a:lnTo>
                <a:lnTo>
                  <a:pt x="1524346" y="418858"/>
                </a:lnTo>
                <a:lnTo>
                  <a:pt x="1566273" y="410624"/>
                </a:lnTo>
                <a:lnTo>
                  <a:pt x="1571521" y="426259"/>
                </a:lnTo>
                <a:lnTo>
                  <a:pt x="1575783" y="417355"/>
                </a:lnTo>
                <a:lnTo>
                  <a:pt x="1596122" y="398504"/>
                </a:lnTo>
                <a:lnTo>
                  <a:pt x="1631389" y="394496"/>
                </a:lnTo>
                <a:lnTo>
                  <a:pt x="1650837" y="387364"/>
                </a:lnTo>
                <a:lnTo>
                  <a:pt x="1692926" y="376852"/>
                </a:lnTo>
                <a:lnTo>
                  <a:pt x="1716922" y="374728"/>
                </a:lnTo>
                <a:lnTo>
                  <a:pt x="1717847" y="368075"/>
                </a:lnTo>
                <a:lnTo>
                  <a:pt x="1731324" y="365817"/>
                </a:lnTo>
                <a:lnTo>
                  <a:pt x="1755699" y="361584"/>
                </a:lnTo>
                <a:lnTo>
                  <a:pt x="1765602" y="359249"/>
                </a:lnTo>
                <a:lnTo>
                  <a:pt x="1801239" y="354593"/>
                </a:lnTo>
                <a:lnTo>
                  <a:pt x="1822749" y="366382"/>
                </a:lnTo>
                <a:lnTo>
                  <a:pt x="1828616" y="342366"/>
                </a:lnTo>
                <a:lnTo>
                  <a:pt x="1852124" y="325723"/>
                </a:lnTo>
                <a:lnTo>
                  <a:pt x="1888519" y="317737"/>
                </a:lnTo>
                <a:lnTo>
                  <a:pt x="1953570" y="311726"/>
                </a:lnTo>
                <a:lnTo>
                  <a:pt x="2006631" y="302060"/>
                </a:lnTo>
                <a:lnTo>
                  <a:pt x="2036248" y="293658"/>
                </a:lnTo>
                <a:lnTo>
                  <a:pt x="2084284" y="277085"/>
                </a:lnTo>
                <a:lnTo>
                  <a:pt x="2117026" y="270199"/>
                </a:lnTo>
                <a:lnTo>
                  <a:pt x="2115215" y="252004"/>
                </a:lnTo>
                <a:lnTo>
                  <a:pt x="2126526" y="248208"/>
                </a:lnTo>
                <a:lnTo>
                  <a:pt x="2154159" y="244998"/>
                </a:lnTo>
                <a:lnTo>
                  <a:pt x="2160494" y="228384"/>
                </a:lnTo>
                <a:lnTo>
                  <a:pt x="2181526" y="233343"/>
                </a:lnTo>
                <a:lnTo>
                  <a:pt x="2184302" y="223791"/>
                </a:lnTo>
                <a:lnTo>
                  <a:pt x="2202426" y="218732"/>
                </a:lnTo>
                <a:lnTo>
                  <a:pt x="2254936" y="227445"/>
                </a:lnTo>
                <a:lnTo>
                  <a:pt x="2306353" y="255031"/>
                </a:lnTo>
                <a:lnTo>
                  <a:pt x="2322965" y="241612"/>
                </a:lnTo>
                <a:lnTo>
                  <a:pt x="2343771" y="234754"/>
                </a:lnTo>
                <a:lnTo>
                  <a:pt x="2360497" y="239129"/>
                </a:lnTo>
                <a:lnTo>
                  <a:pt x="2379103" y="266509"/>
                </a:lnTo>
                <a:lnTo>
                  <a:pt x="2376976" y="283526"/>
                </a:lnTo>
                <a:lnTo>
                  <a:pt x="2385728" y="307309"/>
                </a:lnTo>
                <a:lnTo>
                  <a:pt x="2406480" y="322308"/>
                </a:lnTo>
                <a:lnTo>
                  <a:pt x="2395080" y="343961"/>
                </a:lnTo>
                <a:lnTo>
                  <a:pt x="2400110" y="355030"/>
                </a:lnTo>
                <a:lnTo>
                  <a:pt x="2386949" y="364801"/>
                </a:lnTo>
                <a:lnTo>
                  <a:pt x="2386702" y="375836"/>
                </a:lnTo>
                <a:lnTo>
                  <a:pt x="2396611" y="395654"/>
                </a:lnTo>
                <a:lnTo>
                  <a:pt x="2420587" y="384394"/>
                </a:lnTo>
                <a:lnTo>
                  <a:pt x="2435880" y="391935"/>
                </a:lnTo>
                <a:lnTo>
                  <a:pt x="2449573" y="389579"/>
                </a:lnTo>
                <a:lnTo>
                  <a:pt x="2476734" y="378771"/>
                </a:lnTo>
                <a:lnTo>
                  <a:pt x="2494346" y="385078"/>
                </a:lnTo>
                <a:lnTo>
                  <a:pt x="2482936" y="375292"/>
                </a:lnTo>
                <a:lnTo>
                  <a:pt x="2479077" y="361062"/>
                </a:lnTo>
                <a:lnTo>
                  <a:pt x="2503048" y="373705"/>
                </a:lnTo>
                <a:lnTo>
                  <a:pt x="2522412" y="392055"/>
                </a:lnTo>
                <a:lnTo>
                  <a:pt x="2515354" y="397347"/>
                </a:lnTo>
                <a:lnTo>
                  <a:pt x="2515088" y="405390"/>
                </a:lnTo>
                <a:lnTo>
                  <a:pt x="2516830" y="422752"/>
                </a:lnTo>
                <a:lnTo>
                  <a:pt x="2543193" y="415358"/>
                </a:lnTo>
                <a:lnTo>
                  <a:pt x="2524962" y="400190"/>
                </a:lnTo>
                <a:lnTo>
                  <a:pt x="2567637" y="393530"/>
                </a:lnTo>
                <a:lnTo>
                  <a:pt x="2589915" y="414815"/>
                </a:lnTo>
                <a:lnTo>
                  <a:pt x="2613039" y="413581"/>
                </a:lnTo>
                <a:lnTo>
                  <a:pt x="2621269" y="410610"/>
                </a:lnTo>
                <a:lnTo>
                  <a:pt x="2634076" y="398857"/>
                </a:lnTo>
                <a:lnTo>
                  <a:pt x="2634775" y="428573"/>
                </a:lnTo>
                <a:lnTo>
                  <a:pt x="2604839" y="438570"/>
                </a:lnTo>
                <a:lnTo>
                  <a:pt x="2596402" y="463326"/>
                </a:lnTo>
                <a:lnTo>
                  <a:pt x="2621633" y="478876"/>
                </a:lnTo>
                <a:lnTo>
                  <a:pt x="2628938" y="469253"/>
                </a:lnTo>
                <a:lnTo>
                  <a:pt x="2633939" y="462931"/>
                </a:lnTo>
                <a:lnTo>
                  <a:pt x="2660971" y="458790"/>
                </a:lnTo>
                <a:lnTo>
                  <a:pt x="2677254" y="468949"/>
                </a:lnTo>
                <a:lnTo>
                  <a:pt x="2690859" y="470085"/>
                </a:lnTo>
                <a:lnTo>
                  <a:pt x="2703991" y="482996"/>
                </a:lnTo>
                <a:lnTo>
                  <a:pt x="2708766" y="454162"/>
                </a:lnTo>
                <a:lnTo>
                  <a:pt x="2736084" y="442457"/>
                </a:lnTo>
                <a:lnTo>
                  <a:pt x="2755005" y="432651"/>
                </a:lnTo>
                <a:lnTo>
                  <a:pt x="2806481" y="395844"/>
                </a:lnTo>
                <a:lnTo>
                  <a:pt x="2875007" y="375229"/>
                </a:lnTo>
                <a:lnTo>
                  <a:pt x="2902887" y="365458"/>
                </a:lnTo>
                <a:lnTo>
                  <a:pt x="2919002" y="354459"/>
                </a:lnTo>
                <a:lnTo>
                  <a:pt x="2942835" y="346247"/>
                </a:lnTo>
                <a:lnTo>
                  <a:pt x="2930470" y="359799"/>
                </a:lnTo>
                <a:lnTo>
                  <a:pt x="2930864" y="380478"/>
                </a:lnTo>
                <a:lnTo>
                  <a:pt x="2896803" y="386955"/>
                </a:lnTo>
                <a:lnTo>
                  <a:pt x="2915694" y="420410"/>
                </a:lnTo>
                <a:lnTo>
                  <a:pt x="3027489" y="501396"/>
                </a:lnTo>
                <a:lnTo>
                  <a:pt x="3106862" y="617555"/>
                </a:lnTo>
                <a:lnTo>
                  <a:pt x="3172237" y="725442"/>
                </a:lnTo>
                <a:lnTo>
                  <a:pt x="3231541" y="835738"/>
                </a:lnTo>
                <a:lnTo>
                  <a:pt x="3239967" y="841065"/>
                </a:lnTo>
                <a:lnTo>
                  <a:pt x="3255767" y="836126"/>
                </a:lnTo>
                <a:lnTo>
                  <a:pt x="3272808" y="830179"/>
                </a:lnTo>
                <a:lnTo>
                  <a:pt x="3281520" y="809116"/>
                </a:lnTo>
                <a:lnTo>
                  <a:pt x="3281560" y="790762"/>
                </a:lnTo>
                <a:lnTo>
                  <a:pt x="3299939" y="779660"/>
                </a:lnTo>
                <a:lnTo>
                  <a:pt x="3324772" y="780437"/>
                </a:lnTo>
                <a:lnTo>
                  <a:pt x="3340429" y="795669"/>
                </a:lnTo>
                <a:lnTo>
                  <a:pt x="3341418" y="814936"/>
                </a:lnTo>
                <a:lnTo>
                  <a:pt x="3371926" y="824732"/>
                </a:lnTo>
                <a:lnTo>
                  <a:pt x="3374810" y="854547"/>
                </a:lnTo>
                <a:lnTo>
                  <a:pt x="3412086" y="851132"/>
                </a:lnTo>
                <a:lnTo>
                  <a:pt x="3445542" y="859690"/>
                </a:lnTo>
                <a:lnTo>
                  <a:pt x="3458876" y="853588"/>
                </a:lnTo>
                <a:lnTo>
                  <a:pt x="3486554" y="850681"/>
                </a:lnTo>
                <a:lnTo>
                  <a:pt x="3526295" y="833925"/>
                </a:lnTo>
                <a:lnTo>
                  <a:pt x="3541357" y="820887"/>
                </a:lnTo>
                <a:lnTo>
                  <a:pt x="3582330" y="828429"/>
                </a:lnTo>
                <a:lnTo>
                  <a:pt x="3604095" y="838772"/>
                </a:lnTo>
                <a:lnTo>
                  <a:pt x="3629189" y="869857"/>
                </a:lnTo>
                <a:lnTo>
                  <a:pt x="3636336" y="895721"/>
                </a:lnTo>
                <a:lnTo>
                  <a:pt x="3644438" y="921049"/>
                </a:lnTo>
                <a:lnTo>
                  <a:pt x="3661483" y="922276"/>
                </a:lnTo>
                <a:lnTo>
                  <a:pt x="3685164" y="935053"/>
                </a:lnTo>
                <a:lnTo>
                  <a:pt x="3701023" y="944091"/>
                </a:lnTo>
                <a:lnTo>
                  <a:pt x="3717173" y="955118"/>
                </a:lnTo>
                <a:lnTo>
                  <a:pt x="3712442" y="970145"/>
                </a:lnTo>
                <a:lnTo>
                  <a:pt x="3732382" y="995946"/>
                </a:lnTo>
                <a:lnTo>
                  <a:pt x="3751328" y="1008144"/>
                </a:lnTo>
                <a:lnTo>
                  <a:pt x="3771632" y="1007650"/>
                </a:lnTo>
                <a:lnTo>
                  <a:pt x="3785940" y="1013972"/>
                </a:lnTo>
                <a:lnTo>
                  <a:pt x="3800461" y="1015192"/>
                </a:lnTo>
                <a:lnTo>
                  <a:pt x="3809601" y="1024921"/>
                </a:lnTo>
                <a:lnTo>
                  <a:pt x="3833469" y="1017104"/>
                </a:lnTo>
                <a:lnTo>
                  <a:pt x="3855688" y="997004"/>
                </a:lnTo>
                <a:lnTo>
                  <a:pt x="3863829" y="990803"/>
                </a:lnTo>
                <a:lnTo>
                  <a:pt x="3881283" y="985307"/>
                </a:lnTo>
                <a:lnTo>
                  <a:pt x="3883902" y="997315"/>
                </a:lnTo>
                <a:lnTo>
                  <a:pt x="3866369" y="1012032"/>
                </a:lnTo>
                <a:lnTo>
                  <a:pt x="3888519" y="1022678"/>
                </a:lnTo>
                <a:lnTo>
                  <a:pt x="3898658" y="1040245"/>
                </a:lnTo>
                <a:lnTo>
                  <a:pt x="3906883" y="1056888"/>
                </a:lnTo>
                <a:lnTo>
                  <a:pt x="3931135" y="1064197"/>
                </a:lnTo>
                <a:lnTo>
                  <a:pt x="3936092" y="1080558"/>
                </a:lnTo>
                <a:close/>
                <a:moveTo>
                  <a:pt x="1655818" y="1561051"/>
                </a:moveTo>
                <a:lnTo>
                  <a:pt x="1695102" y="1544556"/>
                </a:lnTo>
                <a:lnTo>
                  <a:pt x="1711370" y="1504733"/>
                </a:lnTo>
                <a:lnTo>
                  <a:pt x="1695102" y="1464911"/>
                </a:lnTo>
                <a:lnTo>
                  <a:pt x="1655818" y="1448416"/>
                </a:lnTo>
                <a:lnTo>
                  <a:pt x="1616534" y="1464911"/>
                </a:lnTo>
                <a:lnTo>
                  <a:pt x="1600261" y="1504733"/>
                </a:lnTo>
                <a:lnTo>
                  <a:pt x="1616534" y="1544556"/>
                </a:lnTo>
                <a:lnTo>
                  <a:pt x="1655818" y="1561051"/>
                </a:lnTo>
                <a:lnTo>
                  <a:pt x="1655818" y="1561051"/>
                </a:lnTo>
                <a:close/>
                <a:moveTo>
                  <a:pt x="405790" y="1636946"/>
                </a:moveTo>
                <a:lnTo>
                  <a:pt x="412410" y="1627392"/>
                </a:lnTo>
                <a:lnTo>
                  <a:pt x="412084" y="1633780"/>
                </a:lnTo>
                <a:lnTo>
                  <a:pt x="405790" y="1636946"/>
                </a:lnTo>
                <a:close/>
                <a:moveTo>
                  <a:pt x="397217" y="1661489"/>
                </a:moveTo>
                <a:lnTo>
                  <a:pt x="384985" y="1652646"/>
                </a:lnTo>
                <a:lnTo>
                  <a:pt x="391683" y="1629769"/>
                </a:lnTo>
                <a:lnTo>
                  <a:pt x="385078" y="1648612"/>
                </a:lnTo>
                <a:lnTo>
                  <a:pt x="393047" y="1660056"/>
                </a:lnTo>
                <a:lnTo>
                  <a:pt x="397217" y="1661489"/>
                </a:lnTo>
                <a:close/>
                <a:moveTo>
                  <a:pt x="451834" y="1653845"/>
                </a:moveTo>
                <a:lnTo>
                  <a:pt x="447857" y="1655434"/>
                </a:lnTo>
                <a:lnTo>
                  <a:pt x="440811" y="1642802"/>
                </a:lnTo>
                <a:lnTo>
                  <a:pt x="448981" y="1644607"/>
                </a:lnTo>
                <a:lnTo>
                  <a:pt x="451834" y="1653845"/>
                </a:lnTo>
                <a:close/>
                <a:moveTo>
                  <a:pt x="637497" y="1575539"/>
                </a:moveTo>
                <a:lnTo>
                  <a:pt x="624079" y="1572995"/>
                </a:lnTo>
                <a:lnTo>
                  <a:pt x="633893" y="1567117"/>
                </a:lnTo>
                <a:lnTo>
                  <a:pt x="637497" y="1575539"/>
                </a:lnTo>
                <a:close/>
                <a:moveTo>
                  <a:pt x="364087" y="1458913"/>
                </a:moveTo>
                <a:lnTo>
                  <a:pt x="354328" y="1453069"/>
                </a:lnTo>
                <a:lnTo>
                  <a:pt x="364087" y="1458913"/>
                </a:lnTo>
                <a:close/>
              </a:path>
            </a:pathLst>
          </a:custGeom>
          <a:solidFill xmlns:a="http://schemas.openxmlformats.org/drawingml/2006/main">
            <a:srgbClr val="EAC84E"/>
          </a:solidFill>
          <a:ln xmlns:a="http://schemas.openxmlformats.org/drawingml/2006/main" w="13335">
            <a:solidFill>
              <a:srgbClr val="B6293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8C9E38-8D99-4688-9FEE-7B0E56DF7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800350"/>
            <a:ext cx="4095750" cy="2457450"/>
          </a:xfrm>
          <a:custGeom xmlns:a="http://schemas.openxmlformats.org/drawingml/2006/main">
            <a:pathLst>
              <a:path w="4095750" h="2457450">
                <a:moveTo>
                  <a:pt x="3260408" y="899700"/>
                </a:moveTo>
                <a:lnTo>
                  <a:pt x="3209925" y="1370711"/>
                </a:lnTo>
                <a:lnTo>
                  <a:pt x="3019425" y="1698371"/>
                </a:lnTo>
                <a:lnTo>
                  <a:pt x="2942273" y="1878584"/>
                </a:lnTo>
                <a:lnTo>
                  <a:pt x="2416493" y="1925003"/>
                </a:lnTo>
              </a:path>
            </a:pathLst>
          </a:custGeom>
          <a:noFill xmlns:a="http://schemas.openxmlformats.org/drawingml/2006/main"/>
          <a:ln xmlns:a="http://schemas.openxmlformats.org/drawingml/2006/main" w="28575">
            <a:solidFill>
              <a:srgbClr val="B6293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AC3A14-4433-4614-ADE5-3A3223737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1808" y="36619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61E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7C2F0B-1117-4FCF-9169-A69F11978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01325" y="4132961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61E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559B71-6D21-4234-9101-7F678D48F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10825" y="4460621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61E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09780E-C551-46C7-9E31-D94E9BF4F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3673" y="4640834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61E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50BB14-1408-4595-A5F2-8C21638F5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7893" y="4687253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61E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69E682-E21B-44B9-B163-3F527AA9B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930777"/>
            <a:ext cx="2662238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defPPr>
            <a:lvl1pPr>
              <a:defRPr sz="18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1pPr>
            <a:lvl2pPr>
              <a:defRPr sz="18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2pPr>
            <a:lvl3pPr>
              <a:defRPr sz="18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3pPr>
            <a:lvl4pPr>
              <a:defRPr sz="18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4pPr>
            <a:lvl5pPr>
              <a:defRPr sz="18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5pPr>
            <a:lvl6pPr>
              <a:defRPr sz="18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6pPr>
            <a:lvl7pPr>
              <a:defRPr sz="18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7pPr>
            <a:lvl8pPr>
              <a:defRPr sz="18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8pPr>
            <a:lvl9pPr>
              <a:defRPr sz="18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pPr>
            <a:r>
              <a:rPr sz="1800" b="0">
                <a:solidFill>
                  <a:srgbClr val="661E2B"/>
                </a:solidFill>
                <a:latin typeface="Oswald"/>
                <a:ea typeface="Oswald"/>
                <a:cs typeface="Oswald"/>
              </a:rPr>
              <a:t>КАЗАХСТАН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9006BC-D374-480C-A96F-3352EBAC9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5429250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defPPr>
            <a:lvl1pPr>
              <a:defRPr sz="12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2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2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2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2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2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2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2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2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2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pPr>
            <a:r>
              <a:rPr sz="1200" b="0">
                <a:solidFill>
                  <a:srgbClr val="88615A"/>
                </a:solidFill>
                <a:latin typeface="Golos Text"/>
                <a:ea typeface="Golos Text"/>
                <a:cs typeface="Golos Text"/>
              </a:rPr>
              <a:t>Маршрут показан схематично</a:t>
            </a:r>
          </a:p>
        </p:txBody>
      </p:sp>
    </p:spTree>
    <p:extLst>
      <p:ext uri="{BB962C8B-B14F-4D97-AF65-F5344CB8AC3E}">
        <p14:creationId xmlns:p14="http://schemas.microsoft.com/office/powerpoint/2010/main" val="108746911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661E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560C1F-435E-4EAA-AB9C-6554A692E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5524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C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2E4507-3CDF-4D1B-9643-A4971ADBE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defPPr>
            <a:lvl1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1pPr>
            <a:lvl2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2pPr>
            <a:lvl3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3pPr>
            <a:lvl4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4pPr>
            <a:lvl5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5pPr>
            <a:lvl6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6pPr>
            <a:lvl7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7pPr>
            <a:lvl8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8pPr>
            <a:lvl9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pPr>
            <a:r>
              <a:rPr sz="1650" b="0">
                <a:solidFill>
                  <a:srgbClr val="FAF6ED"/>
                </a:solidFill>
                <a:latin typeface="Oswald"/>
                <a:ea typeface="Oswald"/>
                <a:cs typeface="Oswald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C53032-1D5C-494B-AFF8-0F72DE767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6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defPPr>
            <a:lvl1pPr>
              <a:defRPr sz="46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1pPr>
            <a:lvl2pPr>
              <a:defRPr sz="46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2pPr>
            <a:lvl3pPr>
              <a:defRPr sz="46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3pPr>
            <a:lvl4pPr>
              <a:defRPr sz="46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4pPr>
            <a:lvl5pPr>
              <a:defRPr sz="46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5pPr>
            <a:lvl6pPr>
              <a:defRPr sz="46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6pPr>
            <a:lvl7pPr>
              <a:defRPr sz="46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7pPr>
            <a:lvl8pPr>
              <a:defRPr sz="46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8pPr>
            <a:lvl9pPr>
              <a:defRPr sz="46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46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pPr>
            <a:r>
              <a:rPr sz="4650" b="0">
                <a:solidFill>
                  <a:srgbClr val="EAC84E"/>
                </a:solidFill>
                <a:latin typeface="Oswald"/>
                <a:ea typeface="Oswald"/>
                <a:cs typeface="Oswald"/>
              </a:rPr>
              <a:t>Письмо о голоде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65EAA5-C944-4E88-B835-E84D4A64A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24000"/>
            <a:ext cx="1076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defPPr>
            <a:lvl1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rPr>
              <a:t>9 марта 1933 · Обращение к руководству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E23692-125F-41FE-8271-E9A3BCD78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3840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defPPr>
            <a:lvl1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1pPr>
            <a:lvl2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2pPr>
            <a:lvl3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3pPr>
            <a:lvl4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4pPr>
            <a:lvl5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5pPr>
            <a:lvl6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6pPr>
            <a:lvl7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7pPr>
            <a:lvl8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8pPr>
            <a:lvl9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rPr>
              <a:t>Адресаты: Сталин, Каганович, Молотов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18A2F1-264E-4EC9-B8C2-02D401CC1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defPPr>
            <a:lvl1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1pPr>
            <a:lvl2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2pPr>
            <a:lvl3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3pPr>
            <a:lvl4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4pPr>
            <a:lvl5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5pPr>
            <a:lvl6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6pPr>
            <a:lvl7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7pPr>
            <a:lvl8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8pPr>
            <a:lvl9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rPr>
              <a:t>Сведения о голоде и массовых откочёвках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8C56E3-50A4-4116-862E-D9F828E34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7190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defPPr>
            <a:lvl1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1pPr>
            <a:lvl2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2pPr>
            <a:lvl3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3pPr>
            <a:lvl4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4pPr>
            <a:lvl5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5pPr>
            <a:lvl6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6pPr>
            <a:lvl7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7pPr>
            <a:lvl8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8pPr>
            <a:lvl9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rPr>
              <a:t>Постановка вопроса о помощи населению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C33994-879E-4322-8F44-74407AA64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86275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7B7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1B2018-557D-475C-A579-85FF9E188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76775"/>
            <a:ext cx="104775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defPPr>
            <a:lvl1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rPr>
              <a:t>Документ показывает попытку воздействовать на решения центральной власти.</a:t>
            </a:r>
          </a:p>
        </p:txBody>
      </p:sp>
    </p:spTree>
    <p:extLst>
      <p:ext uri="{BB962C8B-B14F-4D97-AF65-F5344CB8AC3E}">
        <p14:creationId xmlns:p14="http://schemas.microsoft.com/office/powerpoint/2010/main" val="194165478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661E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5045AE-71ED-40CE-9169-BBEE1BE04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5524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C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D6859B-FA6F-46B5-8C14-1A7DBCB2A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defPPr>
            <a:lvl1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1pPr>
            <a:lvl2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2pPr>
            <a:lvl3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3pPr>
            <a:lvl4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4pPr>
            <a:lvl5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5pPr>
            <a:lvl6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6pPr>
            <a:lvl7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7pPr>
            <a:lvl8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8pPr>
            <a:lvl9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pPr>
            <a:r>
              <a:rPr sz="1650" b="0">
                <a:solidFill>
                  <a:srgbClr val="FAF6ED"/>
                </a:solidFill>
                <a:latin typeface="Oswald"/>
                <a:ea typeface="Oswald"/>
                <a:cs typeface="Oswald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03DA4F-91C7-4BFA-A369-4B6611A1B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5375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defPPr>
            <a:lvl1pPr>
              <a:defRPr sz="4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1pPr>
            <a:lvl2pPr>
              <a:defRPr sz="4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2pPr>
            <a:lvl3pPr>
              <a:defRPr sz="4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3pPr>
            <a:lvl4pPr>
              <a:defRPr sz="4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4pPr>
            <a:lvl5pPr>
              <a:defRPr sz="4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5pPr>
            <a:lvl6pPr>
              <a:defRPr sz="4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6pPr>
            <a:lvl7pPr>
              <a:defRPr sz="4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7pPr>
            <a:lvl8pPr>
              <a:defRPr sz="4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8pPr>
            <a:lvl9pPr>
              <a:defRPr sz="4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4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pPr>
            <a:r>
              <a:rPr sz="4650" b="0">
                <a:solidFill>
                  <a:srgbClr val="FAF6ED"/>
                </a:solidFill>
                <a:latin typeface="Oswald"/>
                <a:ea typeface="Oswald"/>
                <a:cs typeface="Oswald"/>
              </a:rPr>
              <a:t>Репрессии</a:t>
            </a:r>
          </a:p>
          <a:p xmlns:a="http://schemas.openxmlformats.org/drawingml/2006/main">
            <a:pPr>
              <a:defRPr sz="4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pPr>
            <a:r>
              <a:rPr sz="4650" b="0">
                <a:solidFill>
                  <a:srgbClr val="FAF6ED"/>
                </a:solidFill>
                <a:latin typeface="Oswald"/>
                <a:ea typeface="Oswald"/>
                <a:cs typeface="Oswald"/>
              </a:rPr>
              <a:t>и реабилитация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C7CF8B-B62B-4C25-A254-5526C02F9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57400"/>
            <a:ext cx="1076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defPPr>
            <a:lvl1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rPr>
              <a:t>1937–1956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15566B-04D1-428D-9EF4-C8223F5A6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71775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C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921FA0-2797-4A72-A7AE-9B47A0E1C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defPPr>
            <a:lvl1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1pPr>
            <a:lvl2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2pPr>
            <a:lvl3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3pPr>
            <a:lvl4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4pPr>
            <a:lvl5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5pPr>
            <a:lvl6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6pPr>
            <a:lvl7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7pPr>
            <a:lvl8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8pPr>
            <a:lvl9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pPr>
            <a:r>
              <a:rPr sz="2550" b="0">
                <a:solidFill>
                  <a:srgbClr val="FAF6ED"/>
                </a:solidFill>
                <a:latin typeface="Oswald"/>
                <a:ea typeface="Oswald"/>
                <a:cs typeface="Oswald"/>
              </a:rPr>
              <a:t>21 мая 1937 — арест в Кисловодске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24BDD6-ECC0-45D2-AC73-E4A44BC3B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defPPr>
            <a:lvl1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1pPr>
            <a:lvl2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2pPr>
            <a:lvl3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3pPr>
            <a:lvl4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4pPr>
            <a:lvl5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5pPr>
            <a:lvl6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6pPr>
            <a:lvl7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7pPr>
            <a:lvl8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8pPr>
            <a:lvl9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pPr>
            <a:r>
              <a:rPr sz="2550" b="0">
                <a:solidFill>
                  <a:srgbClr val="FAF6ED"/>
                </a:solidFill>
                <a:latin typeface="Oswald"/>
                <a:ea typeface="Oswald"/>
                <a:cs typeface="Oswald"/>
              </a:rPr>
              <a:t>10 февраля 1938 — расстрел в Москве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A5285B-F283-4A1C-ACE7-C7581BCA7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1010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defPPr>
            <a:lvl1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1pPr>
            <a:lvl2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2pPr>
            <a:lvl3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3pPr>
            <a:lvl4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4pPr>
            <a:lvl5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5pPr>
            <a:lvl6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6pPr>
            <a:lvl7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7pPr>
            <a:lvl8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8pPr>
            <a:lvl9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25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pPr>
            <a:r>
              <a:rPr sz="2550" b="0">
                <a:solidFill>
                  <a:srgbClr val="FAF6ED"/>
                </a:solidFill>
                <a:latin typeface="Oswald"/>
                <a:ea typeface="Oswald"/>
                <a:cs typeface="Oswald"/>
              </a:rPr>
              <a:t>1956 — посмертная реабилитация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EDF116-CDB1-4088-9F65-0F66F1C06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7B7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0331B9-0202-4662-BB80-ED09F4639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95950"/>
            <a:ext cx="104775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defPPr>
            <a:lvl1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rPr>
              <a:t>Репрессии требуют объяснения в контексте Большого террора.</a:t>
            </a:r>
          </a:p>
        </p:txBody>
      </p:sp>
    </p:spTree>
    <p:extLst>
      <p:ext uri="{BB962C8B-B14F-4D97-AF65-F5344CB8AC3E}">
        <p14:creationId xmlns:p14="http://schemas.microsoft.com/office/powerpoint/2010/main" val="212503439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EAC84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C0D7B0-437A-49EF-A0BC-FDB010A81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5524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6293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B6BFE7-75AA-47A4-AD25-0DF2B524E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defPPr>
            <a:lvl1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1pPr>
            <a:lvl2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2pPr>
            <a:lvl3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3pPr>
            <a:lvl4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4pPr>
            <a:lvl5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5pPr>
            <a:lvl6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6pPr>
            <a:lvl7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7pPr>
            <a:lvl8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8pPr>
            <a:lvl9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pPr>
            <a:r>
              <a:rPr sz="1650" b="0">
                <a:solidFill>
                  <a:srgbClr val="661E2B"/>
                </a:solidFill>
                <a:latin typeface="Oswald"/>
                <a:ea typeface="Oswald"/>
                <a:cs typeface="Oswald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B42256-9E2C-4545-92EB-7E964C832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5375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defPPr>
            <a:lvl1pPr>
              <a:defRPr sz="42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1pPr>
            <a:lvl2pPr>
              <a:defRPr sz="42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2pPr>
            <a:lvl3pPr>
              <a:defRPr sz="42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3pPr>
            <a:lvl4pPr>
              <a:defRPr sz="42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4pPr>
            <a:lvl5pPr>
              <a:defRPr sz="42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5pPr>
            <a:lvl6pPr>
              <a:defRPr sz="42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6pPr>
            <a:lvl7pPr>
              <a:defRPr sz="42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7pPr>
            <a:lvl8pPr>
              <a:defRPr sz="42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8pPr>
            <a:lvl9pPr>
              <a:defRPr sz="42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42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pPr>
            <a:r>
              <a:rPr sz="4200" b="0">
                <a:solidFill>
                  <a:srgbClr val="661E2B"/>
                </a:solidFill>
                <a:latin typeface="Oswald"/>
                <a:ea typeface="Oswald"/>
                <a:cs typeface="Oswald"/>
              </a:rPr>
              <a:t>Политический портрет</a:t>
            </a:r>
          </a:p>
          <a:p xmlns:a="http://schemas.openxmlformats.org/drawingml/2006/main">
            <a:pPr>
              <a:defRPr sz="4200" b="0">
                <a:solidFill>
                  <a:srgbClr val="661E2B"/>
                </a:solidFill>
                <a:latin typeface="Oswald"/>
                <a:ea typeface="Oswald"/>
                <a:cs typeface="Oswald"/>
              </a:defRPr>
            </a:pPr>
            <a:r>
              <a:rPr sz="4200" b="0">
                <a:solidFill>
                  <a:srgbClr val="661E2B"/>
                </a:solidFill>
                <a:latin typeface="Oswald"/>
                <a:ea typeface="Oswald"/>
                <a:cs typeface="Oswald"/>
              </a:rPr>
              <a:t>сохраняет сложность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5E186F-9456-45F6-A691-B5A226D75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57400"/>
            <a:ext cx="1076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defPPr>
            <a:lvl1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88615A"/>
                </a:solidFill>
                <a:latin typeface="Golos Text"/>
                <a:ea typeface="Golos Text"/>
                <a:cs typeface="Golos Text"/>
              </a:rPr>
              <a:t>Выводы исследования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A0DE2D-6AEC-44D1-882B-F09D1361E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1940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defPPr>
            <a:lvl1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1pPr>
            <a:lvl2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2pPr>
            <a:lvl3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3pPr>
            <a:lvl4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4pPr>
            <a:lvl5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5pPr>
            <a:lvl6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6pPr>
            <a:lvl7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7pPr>
            <a:lvl8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8pPr>
            <a:lvl9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Земля — права и участие местного населения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49C7DE-52B2-409D-823E-C9FE193BB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8615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defPPr>
            <a:lvl1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1pPr>
            <a:lvl2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2pPr>
            <a:lvl3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3pPr>
            <a:lvl4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4pPr>
            <a:lvl5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5pPr>
            <a:lvl6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6pPr>
            <a:lvl7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7pPr>
            <a:lvl8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8pPr>
            <a:lvl9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Экономика — инфраструктура и развитие региона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29C764-F1C8-4F02-9ABC-05849898F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5290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defPPr>
            <a:lvl1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1pPr>
            <a:lvl2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2pPr>
            <a:lvl3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3pPr>
            <a:lvl4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4pPr>
            <a:lvl5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5pPr>
            <a:lvl6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6pPr>
            <a:lvl7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7pPr>
            <a:lvl8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8pPr>
            <a:lvl9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2250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Помощь людям — голод и последствия политики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BB3BD4-0004-40C9-B4F0-531297D72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67275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9B7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A98444-DD22-4DF8-8DB7-9F5740501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57775"/>
            <a:ext cx="104775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defPPr>
            <a:lvl1pPr>
              <a:defRPr sz="180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80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80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80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80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80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80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80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80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661E2B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661E2B"/>
                </a:solidFill>
                <a:latin typeface="Golos Text"/>
                <a:ea typeface="Golos Text"/>
                <a:cs typeface="Golos Text"/>
              </a:rPr>
              <a:t>Его позицию нужно изучать по решениям и документам, сохраняя противоречия эпохи.</a:t>
            </a:r>
          </a:p>
        </p:txBody>
      </p:sp>
    </p:spTree>
    <p:extLst>
      <p:ext uri="{BB962C8B-B14F-4D97-AF65-F5344CB8AC3E}">
        <p14:creationId xmlns:p14="http://schemas.microsoft.com/office/powerpoint/2010/main" val="16394522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661E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37F5C9-8387-4569-8B00-17361227D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53175"/>
            <a:ext cx="5524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C84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E9E054-EB4E-4ED9-B6F0-3B1C5E15F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2387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defPPr>
            <a:lvl1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1pPr>
            <a:lvl2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2pPr>
            <a:lvl3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3pPr>
            <a:lvl4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4pPr>
            <a:lvl5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5pPr>
            <a:lvl6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6pPr>
            <a:lvl7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7pPr>
            <a:lvl8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8pPr>
            <a:lvl9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FAF6ED"/>
                </a:solidFill>
                <a:latin typeface="Oswald"/>
                <a:ea typeface="Oswald"/>
                <a:cs typeface="Oswald"/>
              </a:defRPr>
            </a:pPr>
            <a:r>
              <a:rPr sz="1650" b="0">
                <a:solidFill>
                  <a:srgbClr val="FAF6ED"/>
                </a:solidFill>
                <a:latin typeface="Oswald"/>
                <a:ea typeface="Oswald"/>
                <a:cs typeface="Oswald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45F3BD-2497-4953-847C-228A19951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95375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6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defPPr>
            <a:lvl1pPr>
              <a:defRPr sz="46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1pPr>
            <a:lvl2pPr>
              <a:defRPr sz="46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2pPr>
            <a:lvl3pPr>
              <a:defRPr sz="46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3pPr>
            <a:lvl4pPr>
              <a:defRPr sz="46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4pPr>
            <a:lvl5pPr>
              <a:defRPr sz="46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5pPr>
            <a:lvl6pPr>
              <a:defRPr sz="46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6pPr>
            <a:lvl7pPr>
              <a:defRPr sz="46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7pPr>
            <a:lvl8pPr>
              <a:defRPr sz="46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8pPr>
            <a:lvl9pPr>
              <a:defRPr sz="46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lvl9pPr>
          </a:lstStyle>
          <a:p xmlns:a="http://schemas.openxmlformats.org/drawingml/2006/main">
            <a:pPr>
              <a:defRPr sz="46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pPr>
            <a:r>
              <a:rPr sz="4650" b="0">
                <a:solidFill>
                  <a:srgbClr val="EAC84E"/>
                </a:solidFill>
                <a:latin typeface="Oswald"/>
                <a:ea typeface="Oswald"/>
                <a:cs typeface="Oswald"/>
              </a:rPr>
              <a:t>История продолжается</a:t>
            </a:r>
          </a:p>
          <a:p xmlns:a="http://schemas.openxmlformats.org/drawingml/2006/main">
            <a:pPr>
              <a:defRPr sz="4650" b="0">
                <a:solidFill>
                  <a:srgbClr val="EAC84E"/>
                </a:solidFill>
                <a:latin typeface="Oswald"/>
                <a:ea typeface="Oswald"/>
                <a:cs typeface="Oswald"/>
              </a:defRPr>
            </a:pPr>
            <a:r>
              <a:rPr sz="4650" b="0">
                <a:solidFill>
                  <a:srgbClr val="EAC84E"/>
                </a:solidFill>
                <a:latin typeface="Oswald"/>
                <a:ea typeface="Oswald"/>
                <a:cs typeface="Oswald"/>
              </a:rPr>
              <a:t>в вопросах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8AE707-812C-46B6-961D-64DB66EE8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57400"/>
            <a:ext cx="10763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defPPr>
            <a:lvl1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rPr>
              <a:t>Спасибо за внимание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3AFF31-BDA7-4F8C-91FD-9E65FBFCD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1940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defPPr>
            <a:lvl1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1pPr>
            <a:lvl2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2pPr>
            <a:lvl3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3pPr>
            <a:lvl4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4pPr>
            <a:lvl5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5pPr>
            <a:lvl6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6pPr>
            <a:lvl7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7pPr>
            <a:lvl8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8pPr>
            <a:lvl9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rPr>
              <a:t>Как менялась политическая позиция Рыскулова?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085160-0D7D-4861-B413-B814AF692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8615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defPPr>
            <a:lvl1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1pPr>
            <a:lvl2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2pPr>
            <a:lvl3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3pPr>
            <a:lvl4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4pPr>
            <a:lvl5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5pPr>
            <a:lvl6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6pPr>
            <a:lvl7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7pPr>
            <a:lvl8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8pPr>
            <a:lvl9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rPr>
              <a:t>Что говорят его тексты о потребностях региона?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D68022-8285-4C90-AE1C-817958A4B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5290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defPPr>
            <a:lvl1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1pPr>
            <a:lvl2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2pPr>
            <a:lvl3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3pPr>
            <a:lvl4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4pPr>
            <a:lvl5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5pPr>
            <a:lvl6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6pPr>
            <a:lvl7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7pPr>
            <a:lvl8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8pPr>
            <a:lvl9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defRPr>
            </a:pPr>
            <a:r>
              <a:rPr sz="2025" b="0">
                <a:solidFill>
                  <a:srgbClr val="FAF6ED"/>
                </a:solidFill>
                <a:latin typeface="Golos Text"/>
                <a:ea typeface="Golos Text"/>
                <a:cs typeface="Golos Text"/>
              </a:rPr>
              <a:t>Какие документы ещё стоит сопоставить?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5AC6E2-C653-4112-8521-321757E47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38775"/>
            <a:ext cx="10477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D7B7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65A502-3E4C-4234-9FAB-DFB5D34AA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29275"/>
            <a:ext cx="10477500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defPPr>
            <a:lvl1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1pPr>
            <a:lvl2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2pPr>
            <a:lvl3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3pPr>
            <a:lvl4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4pPr>
            <a:lvl5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5pPr>
            <a:lvl6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6pPr>
            <a:lvl7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7pPr>
            <a:lvl8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8pPr>
            <a:lvl9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defRPr>
            </a:pPr>
            <a:r>
              <a:rPr sz="1800" b="0">
                <a:solidFill>
                  <a:srgbClr val="EAC84E"/>
                </a:solidFill>
                <a:latin typeface="Golos Text"/>
                <a:ea typeface="Golos Text"/>
                <a:cs typeface="Golos Text"/>
              </a:rPr>
              <a:t>Исследуйте места, даты и труды в интерактивном атласе.</a:t>
            </a:r>
          </a:p>
        </p:txBody>
      </p:sp>
    </p:spTree>
    <p:extLst>
      <p:ext uri="{BB962C8B-B14F-4D97-AF65-F5344CB8AC3E}">
        <p14:creationId xmlns:p14="http://schemas.microsoft.com/office/powerpoint/2010/main" val="3547944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2026-10-19T11:24:57.2340000Z</dcterms:created>
  <dcterms:modified xsi:type="dcterms:W3CDTF">2026-10-19T11:24:57.2340000Z</dcterms:modified>
</coreProperties>
</file>